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55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7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7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51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3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4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8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42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6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41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BB85-394D-4527-B25D-8F543CCADFBC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81F3-54C1-4C01-AA2E-933BF36F0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13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 в 6 классе по теме: Имя прилагательное как часть речи </a:t>
            </a:r>
            <a:br>
              <a:rPr lang="ru-RU" dirty="0" smtClean="0"/>
            </a:br>
            <a:r>
              <a:rPr lang="ru-RU" dirty="0" smtClean="0"/>
              <a:t>Учитель МОБУ СОШ № 85 </a:t>
            </a:r>
            <a:r>
              <a:rPr lang="ru-RU" dirty="0" err="1" smtClean="0"/>
              <a:t>г.Сочи</a:t>
            </a:r>
            <a:r>
              <a:rPr lang="ru-RU" dirty="0" smtClean="0"/>
              <a:t> </a:t>
            </a:r>
            <a:r>
              <a:rPr lang="ru-RU" dirty="0" err="1" smtClean="0"/>
              <a:t>Сирунян</a:t>
            </a:r>
            <a:r>
              <a:rPr lang="ru-RU" dirty="0" smtClean="0"/>
              <a:t> З.М.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4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Подбери слова, которые отвечают на вопросы:</a:t>
            </a:r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34" name="Picture 10" descr="C:\Users\user\AppData\Local\Microsoft\Windows\Temporary Internet Files\Content.IE5\49PRUT8W\MC9003598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2" y="3033464"/>
            <a:ext cx="972108" cy="118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user\AppData\Local\Microsoft\Windows\Temporary Internet Files\Content.IE5\3BM3IQQS\MC90043689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68" y="1843367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user\AppData\Local\Microsoft\Windows\Temporary Internet Files\Content.IE5\93SJ1O2A\MC9004417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6" y="4346017"/>
            <a:ext cx="1279598" cy="127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user\AppData\Local\Microsoft\Windows\Temporary Internet Files\Content.IE5\PXAGG6QV\MC9004106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43" y="5689641"/>
            <a:ext cx="1025645" cy="110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309520" y="1993770"/>
            <a:ext cx="2262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Какой?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09520" y="3298134"/>
            <a:ext cx="2182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Какая?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4748" y="4524151"/>
            <a:ext cx="223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Какое?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24748" y="5695390"/>
            <a:ext cx="2251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32396" y="3298134"/>
            <a:ext cx="2419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Кислый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60576" y="1993770"/>
            <a:ext cx="2574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Зелёная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70092" y="5695390"/>
            <a:ext cx="2630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Красное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32396" y="4524151"/>
            <a:ext cx="3063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Красивые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39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Закончи фразу:</a:t>
            </a:r>
            <a:br>
              <a:rPr lang="ru-RU" dirty="0" smtClean="0"/>
            </a:br>
            <a:r>
              <a:rPr lang="ru-RU" dirty="0" smtClean="0"/>
              <a:t>Имя прилагательное – это часть речи, которая обозначает  </a:t>
            </a:r>
            <a:br>
              <a:rPr lang="ru-RU" dirty="0" smtClean="0"/>
            </a:br>
            <a:r>
              <a:rPr lang="ru-RU" u="sng" dirty="0" smtClean="0"/>
              <a:t> 					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отвечает на вопросы</a:t>
            </a:r>
            <a:br>
              <a:rPr lang="ru-RU" dirty="0" smtClean="0"/>
            </a:br>
            <a:r>
              <a:rPr lang="ru-RU" u="sng" dirty="0"/>
              <a:t>	</a:t>
            </a:r>
            <a:r>
              <a:rPr lang="ru-RU" u="sng" dirty="0" smtClean="0"/>
              <a:t>	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0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 весел звучный лес, и ветер меж берёз </a:t>
            </a:r>
            <a:br>
              <a:rPr lang="ru-RU" sz="2800" dirty="0" smtClean="0"/>
            </a:br>
            <a:r>
              <a:rPr lang="ru-RU" sz="2800" dirty="0" smtClean="0"/>
              <a:t>Уж веет ласково, а белые берёзы</a:t>
            </a:r>
            <a:br>
              <a:rPr lang="ru-RU" sz="2800" dirty="0" smtClean="0"/>
            </a:br>
            <a:r>
              <a:rPr lang="ru-RU" sz="2800" dirty="0" smtClean="0"/>
              <a:t>Роняют тихий дождь своих алмазных слёз</a:t>
            </a:r>
            <a:br>
              <a:rPr lang="ru-RU" sz="2800" dirty="0" smtClean="0"/>
            </a:br>
            <a:r>
              <a:rPr lang="ru-RU" sz="2800" dirty="0" smtClean="0"/>
              <a:t>И улыбаются сквозь слёзы.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                Иван Бунин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2656"/>
            <a:ext cx="3233892" cy="3600400"/>
          </a:xfrm>
        </p:spPr>
      </p:pic>
    </p:spTree>
    <p:extLst>
      <p:ext uri="{BB962C8B-B14F-4D97-AF65-F5344CB8AC3E}">
        <p14:creationId xmlns:p14="http://schemas.microsoft.com/office/powerpoint/2010/main" val="38198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600" dirty="0" smtClean="0"/>
              <a:t>Проверь себя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/>
              <a:t>Лес, точно терем </a:t>
            </a:r>
            <a:r>
              <a:rPr lang="ru-RU" sz="2700" b="1" dirty="0" err="1" smtClean="0"/>
              <a:t>расписн</a:t>
            </a:r>
            <a:r>
              <a:rPr lang="ru-RU" sz="2700" b="1" dirty="0" smtClean="0"/>
              <a:t>..,</a:t>
            </a:r>
            <a:br>
              <a:rPr lang="ru-RU" sz="2700" b="1" dirty="0" smtClean="0"/>
            </a:br>
            <a:r>
              <a:rPr lang="ru-RU" sz="2700" b="1" dirty="0" smtClean="0"/>
              <a:t>Лилов.., </a:t>
            </a:r>
            <a:r>
              <a:rPr lang="ru-RU" sz="2700" b="1" dirty="0" err="1" smtClean="0"/>
              <a:t>золот</a:t>
            </a:r>
            <a:r>
              <a:rPr lang="ru-RU" sz="2700" b="1" dirty="0" smtClean="0"/>
              <a:t>..,багрян..,</a:t>
            </a:r>
            <a:br>
              <a:rPr lang="ru-RU" sz="2700" b="1" dirty="0" smtClean="0"/>
            </a:br>
            <a:r>
              <a:rPr lang="ru-RU" sz="2700" b="1" dirty="0" smtClean="0"/>
              <a:t>Весел.., пёстр.. стеной </a:t>
            </a:r>
            <a:br>
              <a:rPr lang="ru-RU" sz="2700" b="1" dirty="0" smtClean="0"/>
            </a:br>
            <a:r>
              <a:rPr lang="ru-RU" sz="2700" b="1" dirty="0" smtClean="0"/>
              <a:t>Стоит над </a:t>
            </a:r>
            <a:r>
              <a:rPr lang="ru-RU" sz="2700" b="1" dirty="0" err="1" smtClean="0"/>
              <a:t>светл</a:t>
            </a:r>
            <a:r>
              <a:rPr lang="ru-RU" sz="2700" b="1" dirty="0" smtClean="0"/>
              <a:t>.. поляной.</a:t>
            </a:r>
            <a:br>
              <a:rPr lang="ru-RU" sz="2700" b="1" dirty="0" smtClean="0"/>
            </a:br>
            <a:r>
              <a:rPr lang="ru-RU" sz="2700" b="1" dirty="0" smtClean="0"/>
              <a:t>(И. Бунин)</a:t>
            </a:r>
            <a:endParaRPr lang="ru-RU" sz="2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4400" y="4149080"/>
            <a:ext cx="419198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Лес, точно терем расписной,</a:t>
            </a:r>
          </a:p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Лиловый, золотой,  багряный,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Весёлой, пёстрою стеной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Стоит над светлою поляной.</a:t>
            </a:r>
          </a:p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(И. Бунин)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1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Отгадай прилагательное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893534"/>
              </p:ext>
            </p:extLst>
          </p:nvPr>
        </p:nvGraphicFramePr>
        <p:xfrm>
          <a:off x="467544" y="2132856"/>
          <a:ext cx="82295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10872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в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е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с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ё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ы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й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user\AppData\Local\Microsoft\Windows\Temporary Internet Files\Content.IE5\3BM3IQQS\MC900430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1" y="3861048"/>
            <a:ext cx="181927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7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72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Урок русского языка в 6 классе по теме: Имя прилагательное как часть речи  Учитель МОБУ СОШ № 85 г.Сочи Сирунян З.М.</vt:lpstr>
      <vt:lpstr>Источники:</vt:lpstr>
      <vt:lpstr> Подбери слова, которые отвечают на вопросы:   </vt:lpstr>
      <vt:lpstr>     Закончи фразу: Имя прилагательное – это часть речи, которая обозначает           и отвечает на вопросы       </vt:lpstr>
      <vt:lpstr>И весел звучный лес, и ветер меж берёз  Уж веет ласково, а белые берёзы Роняют тихий дождь своих алмазных слёз И улыбаются сквозь слёзы.                                    Иван Бунин</vt:lpstr>
      <vt:lpstr>     Проверь себя  Лес, точно терем расписн.., Лилов.., золот..,багрян.., Весел.., пёстр.. стеной  Стоит над светл.. поляной. (И. Бунин)</vt:lpstr>
      <vt:lpstr>Отгадай прилагательное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6 классе по теме: Имя прилагательное как часть речи  Учитель МОБУ СОШ № 85 г.Сочи Сирунян З.М.</dc:title>
  <dc:creator>Нонна</dc:creator>
  <cp:lastModifiedBy>User</cp:lastModifiedBy>
  <cp:revision>13</cp:revision>
  <dcterms:created xsi:type="dcterms:W3CDTF">2014-05-18T17:04:47Z</dcterms:created>
  <dcterms:modified xsi:type="dcterms:W3CDTF">2017-01-30T18:09:36Z</dcterms:modified>
</cp:coreProperties>
</file>