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6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4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4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8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4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F0AA07-D221-4F2E-AFF0-DFE9F1E04F8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3ABEDBB-6236-4B19-9FC2-8AF4C9661C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12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24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944" y="4453724"/>
            <a:ext cx="7800109" cy="665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МОБУ СОШ № 85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96" t="20353" r="7918" b="21500"/>
          <a:stretch/>
        </p:blipFill>
        <p:spPr>
          <a:xfrm>
            <a:off x="4142509" y="1634836"/>
            <a:ext cx="3906981" cy="26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1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Повышение уровня школьного благополучия;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досуговой деятельности;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Привлечение к работе школьного ученического самоуправления талантливых учащихся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БЛАГОДАРИМ ЗА ВНИМАНИЕ!!!</a:t>
            </a:r>
            <a:endParaRPr lang="ru-RU" sz="4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Цель проекта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– создание в школе Центра детских инициатив на основе рекомендаций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Минпросвещения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по оформлению пространства, где представители школьного ученического самоуправления могут полностью раскрыть свой потенциал, не ограничиваясь рамками школьной программы вместе с единомышленниками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	Разработка дизайн-проекта помещения;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	Благоустройство школьного пространства;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Создание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условий для реализации творческих способностей обучающихся;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Вовлечение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всех участников образовательного процесса в проектную и творческую деятельность.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 школе нет обустроенной комнаты, где представители актива школы могли бы собираться для обсуждения идей, создания проектов, видеороликов. Так же нет соответствующего оборудования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670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2" y="2180496"/>
            <a:ext cx="11333018" cy="3678303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Создание Центра детских инициатив, который станет:</a:t>
            </a:r>
          </a:p>
          <a:p>
            <a:r>
              <a:rPr lang="ru-RU" b="1" dirty="0" smtClean="0"/>
              <a:t>пространством школьного  </a:t>
            </a:r>
            <a:r>
              <a:rPr lang="ru-RU" b="1" dirty="0"/>
              <a:t>ученического самоуправления;</a:t>
            </a:r>
          </a:p>
          <a:p>
            <a:r>
              <a:rPr lang="ru-RU" b="1" dirty="0" smtClean="0"/>
              <a:t>местом </a:t>
            </a:r>
            <a:r>
              <a:rPr lang="ru-RU" b="1" dirty="0"/>
              <a:t>сбора </a:t>
            </a:r>
            <a:r>
              <a:rPr lang="ru-RU" b="1" dirty="0" smtClean="0"/>
              <a:t>обществ по </a:t>
            </a:r>
            <a:r>
              <a:rPr lang="ru-RU" b="1" dirty="0"/>
              <a:t>направлениям </a:t>
            </a:r>
            <a:r>
              <a:rPr lang="ru-RU" b="1" dirty="0" smtClean="0"/>
              <a:t>интересов;</a:t>
            </a:r>
            <a:endParaRPr lang="ru-RU" b="1" dirty="0"/>
          </a:p>
          <a:p>
            <a:r>
              <a:rPr lang="ru-RU" b="1" dirty="0" smtClean="0"/>
              <a:t>местом </a:t>
            </a:r>
            <a:r>
              <a:rPr lang="ru-RU" b="1" dirty="0"/>
              <a:t>встреч с детскими общественными объединениями (движениями), </a:t>
            </a:r>
            <a:r>
              <a:rPr lang="ru-RU" b="1" dirty="0" smtClean="0"/>
              <a:t>проектной </a:t>
            </a:r>
            <a:r>
              <a:rPr lang="ru-RU" b="1" dirty="0"/>
              <a:t>деятельности, игр;</a:t>
            </a:r>
          </a:p>
          <a:p>
            <a:r>
              <a:rPr lang="ru-RU" b="1" dirty="0" smtClean="0"/>
              <a:t>рабочим местом советника </a:t>
            </a:r>
            <a:r>
              <a:rPr lang="ru-RU" b="1" dirty="0"/>
              <a:t>по воспитанию;</a:t>
            </a:r>
          </a:p>
          <a:p>
            <a:r>
              <a:rPr lang="ru-RU" b="1" dirty="0" smtClean="0"/>
              <a:t>центральным местом </a:t>
            </a:r>
            <a:r>
              <a:rPr lang="ru-RU" b="1" dirty="0"/>
              <a:t>детского объединения, штаба ребят, </a:t>
            </a:r>
            <a:r>
              <a:rPr lang="ru-RU" b="1" dirty="0" smtClean="0"/>
              <a:t>местом  встреч</a:t>
            </a:r>
            <a:r>
              <a:rPr lang="ru-RU" b="1" dirty="0"/>
              <a:t>, сборов</a:t>
            </a:r>
          </a:p>
        </p:txBody>
      </p:sp>
    </p:spTree>
    <p:extLst>
      <p:ext uri="{BB962C8B-B14F-4D97-AF65-F5344CB8AC3E}">
        <p14:creationId xmlns:p14="http://schemas.microsoft.com/office/powerpoint/2010/main" val="109430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ПРЕДПОЛАГАЕМОЕ ПОМЕЩЕНИЯ ДЛЯ ЦДИ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41" y="2181225"/>
            <a:ext cx="4904317" cy="3678238"/>
          </a:xfrm>
        </p:spPr>
      </p:pic>
    </p:spTree>
    <p:extLst>
      <p:ext uri="{BB962C8B-B14F-4D97-AF65-F5344CB8AC3E}">
        <p14:creationId xmlns:p14="http://schemas.microsoft.com/office/powerpoint/2010/main" val="2397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ПРОСТРАНСТВА: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5" y="2283041"/>
            <a:ext cx="4904317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63" y="1974272"/>
            <a:ext cx="2257425" cy="4657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914" y="2932648"/>
            <a:ext cx="2689947" cy="21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ПРОСТРАНСТВА: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85" y="2421153"/>
            <a:ext cx="4904317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51" y="1959984"/>
            <a:ext cx="2257425" cy="4600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245" y="3181185"/>
            <a:ext cx="268856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8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ПРОСТРАНСТВА: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5" y="2504280"/>
            <a:ext cx="4904317" cy="3678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24" y="2028824"/>
            <a:ext cx="2257425" cy="4629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64314"/>
            <a:ext cx="268856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0350044" cy="558608"/>
          </a:xfrm>
        </p:spPr>
        <p:txBody>
          <a:bodyPr/>
          <a:lstStyle/>
          <a:p>
            <a:pPr algn="ctr"/>
            <a:r>
              <a:rPr lang="ru-RU" dirty="0" smtClean="0"/>
              <a:t>ДИЗАЙН-ПРОЕКТ</a:t>
            </a:r>
            <a:endParaRPr lang="ru-RU" dirty="0"/>
          </a:p>
        </p:txBody>
      </p:sp>
      <p:pic>
        <p:nvPicPr>
          <p:cNvPr id="4" name="VID-20230323-WA002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23141" y="1802525"/>
            <a:ext cx="2266145" cy="4697240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2" y="1802525"/>
            <a:ext cx="2106590" cy="14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179</TotalTime>
  <Words>169</Words>
  <Application>Microsoft Office PowerPoint</Application>
  <PresentationFormat>Широкоэкранный</PresentationFormat>
  <Paragraphs>28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Corbel</vt:lpstr>
      <vt:lpstr>Gill Sans MT</vt:lpstr>
      <vt:lpstr>Wingdings 2</vt:lpstr>
      <vt:lpstr>Дивиденд</vt:lpstr>
      <vt:lpstr>ПРОЕКТ</vt:lpstr>
      <vt:lpstr>ЦЕЛЬ И ЗАДАЧИ:</vt:lpstr>
      <vt:lpstr>ПРОБЛЕМА:</vt:lpstr>
      <vt:lpstr>РЕШЕНИЕ:</vt:lpstr>
      <vt:lpstr>ПРЕДПОЛАГАЕМОЕ ПОМЕЩЕНИЯ ДЛЯ ЦДИ</vt:lpstr>
      <vt:lpstr>ОФОРМЛЕНИЕ ПРОСТРАНСТВА:</vt:lpstr>
      <vt:lpstr>ОФОРМЛЕНИЕ ПРОСТРАНСТВА:</vt:lpstr>
      <vt:lpstr>ОФОРМЛЕНИЕ ПРОСТРАНСТВА:</vt:lpstr>
      <vt:lpstr>ДИЗАЙН-ПРОЕКТ</vt:lpstr>
      <vt:lpstr>ОЖИДАЕМЫЕ РЕЗУЛЬТАТЫ: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АРТЕМ</dc:creator>
  <cp:lastModifiedBy>АРТЕМ</cp:lastModifiedBy>
  <cp:revision>9</cp:revision>
  <dcterms:created xsi:type="dcterms:W3CDTF">2023-03-29T09:58:18Z</dcterms:created>
  <dcterms:modified xsi:type="dcterms:W3CDTF">2023-03-30T09:45:16Z</dcterms:modified>
</cp:coreProperties>
</file>