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6" r:id="rId2"/>
    <p:sldMasterId id="2147483720" r:id="rId3"/>
  </p:sldMasterIdLst>
  <p:notesMasterIdLst>
    <p:notesMasterId r:id="rId14"/>
  </p:notesMasterIdLst>
  <p:handoutMasterIdLst>
    <p:handoutMasterId r:id="rId15"/>
  </p:handoutMasterIdLst>
  <p:sldIdLst>
    <p:sldId id="501" r:id="rId4"/>
    <p:sldId id="495" r:id="rId5"/>
    <p:sldId id="503" r:id="rId6"/>
    <p:sldId id="523" r:id="rId7"/>
    <p:sldId id="519" r:id="rId8"/>
    <p:sldId id="520" r:id="rId9"/>
    <p:sldId id="521" r:id="rId10"/>
    <p:sldId id="522" r:id="rId11"/>
    <p:sldId id="524" r:id="rId12"/>
    <p:sldId id="515" r:id="rId13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FF9900"/>
    <a:srgbClr val="EBFA9E"/>
    <a:srgbClr val="D5F2A6"/>
    <a:srgbClr val="F6F6A2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06" autoAdjust="0"/>
    <p:restoredTop sz="97004" autoAdjust="0"/>
  </p:normalViewPr>
  <p:slideViewPr>
    <p:cSldViewPr snapToGrid="0">
      <p:cViewPr varScale="1">
        <p:scale>
          <a:sx n="69" d="100"/>
          <a:sy n="69" d="100"/>
        </p:scale>
        <p:origin x="708" y="78"/>
      </p:cViewPr>
      <p:guideLst>
        <p:guide orient="horz" pos="216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0E771E-502B-4D6D-86C2-B7254F656D24}" type="datetimeFigureOut">
              <a:rPr lang="en-US" smtClean="0"/>
              <a:pPr/>
              <a:t>3/30/2023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27B1AA-4574-4822-8670-9389C22496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10500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914D50-9ABC-4242-8011-E3B5ED9AB960}" type="datetimeFigureOut">
              <a:rPr lang="en-GB" smtClean="0"/>
              <a:pPr/>
              <a:t>30/03/2023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6E1803-C899-49C7-9F38-712029D853D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122145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DEC36-D1BB-4D9D-A237-43E3340100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0B73E6-5D64-4E71-8367-332F8EE2FE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191073-DEF9-4FB6-8736-DA8289D5C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B117F-C026-4881-A223-8AF7B0B75E33}" type="datetime1">
              <a:rPr lang="en-GB" smtClean="0"/>
              <a:pPr/>
              <a:t>30/03/2023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165A5B-4A90-4BBF-8FF3-389096A37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22BB57-D977-4988-B09E-ADC829179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91178-E929-4F49-99BF-0DDE1BDF068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7878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E7F7C5-6BDC-42A6-B46C-29C3F0F8D8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8B0A8E-FAA9-4AE4-9294-5F6A2474E1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BD9F71-8080-48B7-AD60-1759BD89CE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09A0F-175B-4336-906A-943D7D7725F3}" type="datetime1">
              <a:rPr lang="en-GB" smtClean="0"/>
              <a:pPr/>
              <a:t>30/03/2023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1CB265-03DB-4742-84CB-8C151A85B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A044CA-5A9C-473F-9D64-22B8CBFE6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91178-E929-4F49-99BF-0DDE1BDF068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9308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614F15B-0720-4800-83CE-C0A7C17A35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119A33-3C5D-4281-87BA-7C5C559620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E7B50C-1D42-4FF7-9151-1D2EBF06FF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DC375-0EDA-4992-BED2-51E43EB2E504}" type="datetime1">
              <a:rPr lang="en-GB" smtClean="0"/>
              <a:pPr/>
              <a:t>30/03/2023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456A03-71C7-43BE-8438-C31A6D6EE1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04308C-B149-4E0C-A3FB-08737C033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91178-E929-4F49-99BF-0DDE1BDF068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36141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DEC36-D1BB-4D9D-A237-43E3340100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0B73E6-5D64-4E71-8367-332F8EE2FE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191073-DEF9-4FB6-8736-DA8289D5C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B117F-C026-4881-A223-8AF7B0B75E33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30/03/2023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165A5B-4A90-4BBF-8FF3-389096A37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22BB57-D977-4988-B09E-ADC829179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91178-E929-4F49-99BF-0DDE1BDF068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8781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EC8FC0-BB90-44FB-93C4-470CEFF41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8B1AFE-B9CA-4857-9711-AF2DEE2805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946647-574A-43CE-BA70-59EE24A97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45C74-79D2-43F6-BAAA-8FD92E364558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30/03/2023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805A06-3055-4A37-BC3B-461EDBC261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79A427-80C1-4990-B439-14FACEA81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91178-E929-4F49-99BF-0DDE1BDF068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954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296239-5CDB-4B2D-9550-817E5EAAC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F283D0-7B5B-4528-B07B-670AB92334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0D7440-F5F6-4E2A-A5F0-E2BBFD80C0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F7675-24E8-4497-87C0-8A495FC9D403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30/03/2023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0FB790-C7B0-4B68-B8E1-91D7B65219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01F713-2E05-4932-9984-91C415737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91178-E929-4F49-99BF-0DDE1BDF068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24305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809528-FCC2-4C5B-9774-08DC75A2E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3368C7-BC06-4E95-B071-E3803E6C5F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BE5197-FF94-4237-BC27-ECE1A9504B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A1CEF6-8EBA-42E9-9CD6-C09630DA00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5FE4D-77DD-4E3A-911D-2F27154EB75C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30/03/2023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867526-9E0E-40E8-A095-8DC2A4D9C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CCEAAF-72EA-44E1-BAED-866F29512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91178-E929-4F49-99BF-0DDE1BDF068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05529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E75793-4C37-4DC5-B353-A48F42BB6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7D57C4-53E6-4D5F-A538-520DA67CE9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E4F2DA-FEEE-4C16-9043-D07BAAA379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E452C36-E238-4469-BE77-F8A38DFA78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525CB1F-8730-49FA-B97E-28E4EEF230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9DE56A1-4175-48F1-9D4B-E8FC24D667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CBA34-965E-49F1-B348-D5B13542EB7E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30/03/2023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35810EA-5AA1-4B6E-8B18-6520AE3C4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84310D5-9685-45DA-872F-9796A85D0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91178-E929-4F49-99BF-0DDE1BDF068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7388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1C9C9-F5DE-48E8-AD17-FB3D1E62AD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85B421-0BAB-41AA-9318-FB0FF7524B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74FA6-34E4-457C-9882-FFFF0DE0C286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30/03/2023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801B58-1DDB-4ECB-AE5A-3D6E98DD2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3EDD43-1278-4C4A-8D41-299A61583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91178-E929-4F49-99BF-0DDE1BDF068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1161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5AA1BE1-CE50-4D38-B9AF-82303DD99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D1FB4-0A6E-41C9-A56A-562C9A376D4F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30/03/2023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7209B13-BF08-42B4-81BC-165231019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17A44E-E448-4C5A-A55B-381B6D5BA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91178-E929-4F49-99BF-0DDE1BDF068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9357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9E3540-0DBE-43BD-9AB7-557A35A6C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AAA404-DDC7-457C-AF9F-A465FB48D3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4F7450-60D5-463C-9C6C-1294B6785F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3FBB57-578A-4838-86FA-DDB83AC6B6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ACDD8-792D-4B85-92F6-C6B1C701A996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30/03/2023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934C33-FB93-4128-BF44-F3842656A0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AF6B76-DDC1-4EA8-A5DA-F07B9E897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91178-E929-4F49-99BF-0DDE1BDF068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1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EC8FC0-BB90-44FB-93C4-470CEFF41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8B1AFE-B9CA-4857-9711-AF2DEE2805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946647-574A-43CE-BA70-59EE24A97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45C74-79D2-43F6-BAAA-8FD92E364558}" type="datetime1">
              <a:rPr lang="en-GB" smtClean="0"/>
              <a:pPr/>
              <a:t>30/03/2023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805A06-3055-4A37-BC3B-461EDBC261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79A427-80C1-4990-B439-14FACEA81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91178-E929-4F49-99BF-0DDE1BDF068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3954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6B43A1-E28A-41E6-B5B9-438BE440AB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BA5F3CE-358B-410C-A7DA-695F830CBA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07AA92-6D00-4B55-A81E-46777DE9F9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25527D-E1B8-4959-BEA8-F7059F71B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2A6F4-0769-44A0-8831-B96821ECCF9E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30/03/2023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9BE726-24B9-4EB0-8ECE-5D99A213E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E236C8-4C30-448F-ADC7-68C4EDD14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91178-E929-4F49-99BF-0DDE1BDF068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3592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E7F7C5-6BDC-42A6-B46C-29C3F0F8D8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8B0A8E-FAA9-4AE4-9294-5F6A2474E1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BD9F71-8080-48B7-AD60-1759BD89CE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09A0F-175B-4336-906A-943D7D7725F3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30/03/2023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1CB265-03DB-4742-84CB-8C151A85B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A044CA-5A9C-473F-9D64-22B8CBFE6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91178-E929-4F49-99BF-0DDE1BDF068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3084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614F15B-0720-4800-83CE-C0A7C17A35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119A33-3C5D-4281-87BA-7C5C559620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E7B50C-1D42-4FF7-9151-1D2EBF06FF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DC375-0EDA-4992-BED2-51E43EB2E504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30/03/2023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456A03-71C7-43BE-8438-C31A6D6EE1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04308C-B149-4E0C-A3FB-08737C033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91178-E929-4F49-99BF-0DDE1BDF068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6141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DEC36-D1BB-4D9D-A237-43E3340100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0B73E6-5D64-4E71-8367-332F8EE2FE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191073-DEF9-4FB6-8736-DA8289D5C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B117F-C026-4881-A223-8AF7B0B75E33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30/03/2023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165A5B-4A90-4BBF-8FF3-389096A37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22BB57-D977-4988-B09E-ADC829179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91178-E929-4F49-99BF-0DDE1BDF068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8781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EC8FC0-BB90-44FB-93C4-470CEFF41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8B1AFE-B9CA-4857-9711-AF2DEE2805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946647-574A-43CE-BA70-59EE24A97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45C74-79D2-43F6-BAAA-8FD92E364558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30/03/2023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805A06-3055-4A37-BC3B-461EDBC261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79A427-80C1-4990-B439-14FACEA81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91178-E929-4F49-99BF-0DDE1BDF068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954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296239-5CDB-4B2D-9550-817E5EAAC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F283D0-7B5B-4528-B07B-670AB92334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0D7440-F5F6-4E2A-A5F0-E2BBFD80C0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F7675-24E8-4497-87C0-8A495FC9D403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30/03/2023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0FB790-C7B0-4B68-B8E1-91D7B65219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01F713-2E05-4932-9984-91C415737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91178-E929-4F49-99BF-0DDE1BDF068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24305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809528-FCC2-4C5B-9774-08DC75A2E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3368C7-BC06-4E95-B071-E3803E6C5F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BE5197-FF94-4237-BC27-ECE1A9504B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A1CEF6-8EBA-42E9-9CD6-C09630DA00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5FE4D-77DD-4E3A-911D-2F27154EB75C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30/03/2023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867526-9E0E-40E8-A095-8DC2A4D9C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CCEAAF-72EA-44E1-BAED-866F29512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91178-E929-4F49-99BF-0DDE1BDF068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05529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E75793-4C37-4DC5-B353-A48F42BB6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7D57C4-53E6-4D5F-A538-520DA67CE9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E4F2DA-FEEE-4C16-9043-D07BAAA379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E452C36-E238-4469-BE77-F8A38DFA78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525CB1F-8730-49FA-B97E-28E4EEF230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9DE56A1-4175-48F1-9D4B-E8FC24D667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CBA34-965E-49F1-B348-D5B13542EB7E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30/03/2023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35810EA-5AA1-4B6E-8B18-6520AE3C4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84310D5-9685-45DA-872F-9796A85D0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91178-E929-4F49-99BF-0DDE1BDF068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73883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1C9C9-F5DE-48E8-AD17-FB3D1E62AD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85B421-0BAB-41AA-9318-FB0FF7524B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74FA6-34E4-457C-9882-FFFF0DE0C286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30/03/2023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801B58-1DDB-4ECB-AE5A-3D6E98DD2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3EDD43-1278-4C4A-8D41-299A61583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91178-E929-4F49-99BF-0DDE1BDF068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1161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5AA1BE1-CE50-4D38-B9AF-82303DD99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D1FB4-0A6E-41C9-A56A-562C9A376D4F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30/03/2023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7209B13-BF08-42B4-81BC-165231019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17A44E-E448-4C5A-A55B-381B6D5BA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91178-E929-4F49-99BF-0DDE1BDF068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935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296239-5CDB-4B2D-9550-817E5EAAC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F283D0-7B5B-4528-B07B-670AB92334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0D7440-F5F6-4E2A-A5F0-E2BBFD80C0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F7675-24E8-4497-87C0-8A495FC9D403}" type="datetime1">
              <a:rPr lang="en-GB" smtClean="0"/>
              <a:pPr/>
              <a:t>30/03/2023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0FB790-C7B0-4B68-B8E1-91D7B65219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01F713-2E05-4932-9984-91C415737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91178-E929-4F49-99BF-0DDE1BDF068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243051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9E3540-0DBE-43BD-9AB7-557A35A6C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AAA404-DDC7-457C-AF9F-A465FB48D3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4F7450-60D5-463C-9C6C-1294B6785F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3FBB57-578A-4838-86FA-DDB83AC6B6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ACDD8-792D-4B85-92F6-C6B1C701A996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30/03/2023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934C33-FB93-4128-BF44-F3842656A0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AF6B76-DDC1-4EA8-A5DA-F07B9E897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91178-E929-4F49-99BF-0DDE1BDF068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125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6B43A1-E28A-41E6-B5B9-438BE440AB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BA5F3CE-358B-410C-A7DA-695F830CBA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07AA92-6D00-4B55-A81E-46777DE9F9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25527D-E1B8-4959-BEA8-F7059F71B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2A6F4-0769-44A0-8831-B96821ECCF9E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30/03/2023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9BE726-24B9-4EB0-8ECE-5D99A213E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E236C8-4C30-448F-ADC7-68C4EDD14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91178-E929-4F49-99BF-0DDE1BDF068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35921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E7F7C5-6BDC-42A6-B46C-29C3F0F8D8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8B0A8E-FAA9-4AE4-9294-5F6A2474E1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BD9F71-8080-48B7-AD60-1759BD89CE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09A0F-175B-4336-906A-943D7D7725F3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30/03/2023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1CB265-03DB-4742-84CB-8C151A85B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A044CA-5A9C-473F-9D64-22B8CBFE6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91178-E929-4F49-99BF-0DDE1BDF068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30847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614F15B-0720-4800-83CE-C0A7C17A35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119A33-3C5D-4281-87BA-7C5C559620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E7B50C-1D42-4FF7-9151-1D2EBF06FF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DC375-0EDA-4992-BED2-51E43EB2E504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30/03/2023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456A03-71C7-43BE-8438-C31A6D6EE1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04308C-B149-4E0C-A3FB-08737C033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91178-E929-4F49-99BF-0DDE1BDF068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614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809528-FCC2-4C5B-9774-08DC75A2E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3368C7-BC06-4E95-B071-E3803E6C5F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BE5197-FF94-4237-BC27-ECE1A9504B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A1CEF6-8EBA-42E9-9CD6-C09630DA00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5FE4D-77DD-4E3A-911D-2F27154EB75C}" type="datetime1">
              <a:rPr lang="en-GB" smtClean="0"/>
              <a:pPr/>
              <a:t>30/03/2023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867526-9E0E-40E8-A095-8DC2A4D9C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CCEAAF-72EA-44E1-BAED-866F29512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91178-E929-4F49-99BF-0DDE1BDF068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0552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E75793-4C37-4DC5-B353-A48F42BB6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7D57C4-53E6-4D5F-A538-520DA67CE9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E4F2DA-FEEE-4C16-9043-D07BAAA379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E452C36-E238-4469-BE77-F8A38DFA78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525CB1F-8730-49FA-B97E-28E4EEF230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9DE56A1-4175-48F1-9D4B-E8FC24D667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CBA34-965E-49F1-B348-D5B13542EB7E}" type="datetime1">
              <a:rPr lang="en-GB" smtClean="0"/>
              <a:pPr/>
              <a:t>30/03/2023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35810EA-5AA1-4B6E-8B18-6520AE3C4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84310D5-9685-45DA-872F-9796A85D0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91178-E929-4F49-99BF-0DDE1BDF068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5738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1C9C9-F5DE-48E8-AD17-FB3D1E62AD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85B421-0BAB-41AA-9318-FB0FF7524B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74FA6-34E4-457C-9882-FFFF0DE0C286}" type="datetime1">
              <a:rPr lang="en-GB" smtClean="0"/>
              <a:pPr/>
              <a:t>30/03/2023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801B58-1DDB-4ECB-AE5A-3D6E98DD2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3EDD43-1278-4C4A-8D41-299A61583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91178-E929-4F49-99BF-0DDE1BDF068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1116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5AA1BE1-CE50-4D38-B9AF-82303DD99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D1FB4-0A6E-41C9-A56A-562C9A376D4F}" type="datetime1">
              <a:rPr lang="en-GB" smtClean="0"/>
              <a:pPr/>
              <a:t>30/03/2023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7209B13-BF08-42B4-81BC-165231019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17A44E-E448-4C5A-A55B-381B6D5BA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91178-E929-4F49-99BF-0DDE1BDF068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0935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9E3540-0DBE-43BD-9AB7-557A35A6C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AAA404-DDC7-457C-AF9F-A465FB48D3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4F7450-60D5-463C-9C6C-1294B6785F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3FBB57-578A-4838-86FA-DDB83AC6B6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ACDD8-792D-4B85-92F6-C6B1C701A996}" type="datetime1">
              <a:rPr lang="en-GB" smtClean="0"/>
              <a:pPr/>
              <a:t>30/03/2023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934C33-FB93-4128-BF44-F3842656A0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AF6B76-DDC1-4EA8-A5DA-F07B9E897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91178-E929-4F49-99BF-0DDE1BDF068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81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6B43A1-E28A-41E6-B5B9-438BE440AB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BA5F3CE-358B-410C-A7DA-695F830CBA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07AA92-6D00-4B55-A81E-46777DE9F9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25527D-E1B8-4959-BEA8-F7059F71B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2A6F4-0769-44A0-8831-B96821ECCF9E}" type="datetime1">
              <a:rPr lang="en-GB" smtClean="0"/>
              <a:pPr/>
              <a:t>30/03/2023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9BE726-24B9-4EB0-8ECE-5D99A213E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E236C8-4C30-448F-ADC7-68C4EDD14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91178-E929-4F49-99BF-0DDE1BDF068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5359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BA51674-BACC-44E9-ADF6-F04B305038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F72BD8-9D24-4AA0-B04D-BDFDE34B8A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91DD42-EB82-4182-BF31-61D9F29A04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643BC2-583C-4C60-8F3B-746FC26DEDD3}" type="datetime1">
              <a:rPr lang="en-GB" smtClean="0"/>
              <a:pPr/>
              <a:t>30/03/2023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86BEDD-7CF4-4ED4-8D35-05B7FCE89B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362EE3-C764-4631-92E4-5A2CA888F0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691178-E929-4F49-99BF-0DDE1BDF068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2109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BA51674-BACC-44E9-ADF6-F04B305038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F72BD8-9D24-4AA0-B04D-BDFDE34B8A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91DD42-EB82-4182-BF31-61D9F29A04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643BC2-583C-4C60-8F3B-746FC26DEDD3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30/03/2023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86BEDD-7CF4-4ED4-8D35-05B7FCE89B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362EE3-C764-4631-92E4-5A2CA888F0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691178-E929-4F49-99BF-0DDE1BDF068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109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BA51674-BACC-44E9-ADF6-F04B305038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F72BD8-9D24-4AA0-B04D-BDFDE34B8A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91DD42-EB82-4182-BF31-61D9F29A04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643BC2-583C-4C60-8F3B-746FC26DEDD3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30/03/2023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86BEDD-7CF4-4ED4-8D35-05B7FCE89B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362EE3-C764-4631-92E4-5A2CA888F0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691178-E929-4F49-99BF-0DDE1BDF068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109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0">
              <a:srgbClr val="EBFA9E"/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 flipV="1">
            <a:off x="0" y="116480"/>
            <a:ext cx="12192000" cy="996040"/>
            <a:chOff x="0" y="0"/>
            <a:chExt cx="11906" cy="1509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1829" y="537"/>
              <a:ext cx="10077" cy="962"/>
              <a:chOff x="1829" y="537"/>
              <a:chExt cx="10077" cy="962"/>
            </a:xfrm>
          </p:grpSpPr>
          <p:sp>
            <p:nvSpPr>
              <p:cNvPr id="12" name="Freeform 4"/>
              <p:cNvSpPr>
                <a:spLocks/>
              </p:cNvSpPr>
              <p:nvPr/>
            </p:nvSpPr>
            <p:spPr bwMode="auto">
              <a:xfrm>
                <a:off x="1829" y="537"/>
                <a:ext cx="10077" cy="962"/>
              </a:xfrm>
              <a:custGeom>
                <a:avLst/>
                <a:gdLst>
                  <a:gd name="T0" fmla="+- 0 1829 1829"/>
                  <a:gd name="T1" fmla="*/ T0 w 10077"/>
                  <a:gd name="T2" fmla="+- 0 1319 537"/>
                  <a:gd name="T3" fmla="*/ 1319 h 962"/>
                  <a:gd name="T4" fmla="+- 0 2057 1829"/>
                  <a:gd name="T5" fmla="*/ T4 w 10077"/>
                  <a:gd name="T6" fmla="+- 0 1354 537"/>
                  <a:gd name="T7" fmla="*/ 1354 h 962"/>
                  <a:gd name="T8" fmla="+- 0 2287 1829"/>
                  <a:gd name="T9" fmla="*/ T8 w 10077"/>
                  <a:gd name="T10" fmla="+- 0 1385 537"/>
                  <a:gd name="T11" fmla="*/ 1385 h 962"/>
                  <a:gd name="T12" fmla="+- 0 2518 1829"/>
                  <a:gd name="T13" fmla="*/ T12 w 10077"/>
                  <a:gd name="T14" fmla="+- 0 1412 537"/>
                  <a:gd name="T15" fmla="*/ 1412 h 962"/>
                  <a:gd name="T16" fmla="+- 0 2749 1829"/>
                  <a:gd name="T17" fmla="*/ T16 w 10077"/>
                  <a:gd name="T18" fmla="+- 0 1435 537"/>
                  <a:gd name="T19" fmla="*/ 1435 h 962"/>
                  <a:gd name="T20" fmla="+- 0 2980 1829"/>
                  <a:gd name="T21" fmla="*/ T20 w 10077"/>
                  <a:gd name="T22" fmla="+- 0 1454 537"/>
                  <a:gd name="T23" fmla="*/ 1454 h 962"/>
                  <a:gd name="T24" fmla="+- 0 3212 1829"/>
                  <a:gd name="T25" fmla="*/ T24 w 10077"/>
                  <a:gd name="T26" fmla="+- 0 1469 537"/>
                  <a:gd name="T27" fmla="*/ 1469 h 962"/>
                  <a:gd name="T28" fmla="+- 0 3443 1829"/>
                  <a:gd name="T29" fmla="*/ T28 w 10077"/>
                  <a:gd name="T30" fmla="+- 0 1481 537"/>
                  <a:gd name="T31" fmla="*/ 1481 h 962"/>
                  <a:gd name="T32" fmla="+- 0 3673 1829"/>
                  <a:gd name="T33" fmla="*/ T32 w 10077"/>
                  <a:gd name="T34" fmla="+- 0 1490 537"/>
                  <a:gd name="T35" fmla="*/ 1490 h 962"/>
                  <a:gd name="T36" fmla="+- 0 3901 1829"/>
                  <a:gd name="T37" fmla="*/ T36 w 10077"/>
                  <a:gd name="T38" fmla="+- 0 1496 537"/>
                  <a:gd name="T39" fmla="*/ 1496 h 962"/>
                  <a:gd name="T40" fmla="+- 0 4129 1829"/>
                  <a:gd name="T41" fmla="*/ T40 w 10077"/>
                  <a:gd name="T42" fmla="+- 0 1499 537"/>
                  <a:gd name="T43" fmla="*/ 1499 h 962"/>
                  <a:gd name="T44" fmla="+- 0 4354 1829"/>
                  <a:gd name="T45" fmla="*/ T44 w 10077"/>
                  <a:gd name="T46" fmla="+- 0 1499 537"/>
                  <a:gd name="T47" fmla="*/ 1499 h 962"/>
                  <a:gd name="T48" fmla="+- 0 4577 1829"/>
                  <a:gd name="T49" fmla="*/ T48 w 10077"/>
                  <a:gd name="T50" fmla="+- 0 1497 537"/>
                  <a:gd name="T51" fmla="*/ 1497 h 962"/>
                  <a:gd name="T52" fmla="+- 0 5015 1829"/>
                  <a:gd name="T53" fmla="*/ T52 w 10077"/>
                  <a:gd name="T54" fmla="+- 0 1487 537"/>
                  <a:gd name="T55" fmla="*/ 1487 h 962"/>
                  <a:gd name="T56" fmla="+- 0 5439 1829"/>
                  <a:gd name="T57" fmla="*/ T56 w 10077"/>
                  <a:gd name="T58" fmla="+- 0 1469 537"/>
                  <a:gd name="T59" fmla="*/ 1469 h 962"/>
                  <a:gd name="T60" fmla="+- 0 5847 1829"/>
                  <a:gd name="T61" fmla="*/ T60 w 10077"/>
                  <a:gd name="T62" fmla="+- 0 1446 537"/>
                  <a:gd name="T63" fmla="*/ 1446 h 962"/>
                  <a:gd name="T64" fmla="+- 0 6085 1829"/>
                  <a:gd name="T65" fmla="*/ T64 w 10077"/>
                  <a:gd name="T66" fmla="+- 0 1429 537"/>
                  <a:gd name="T67" fmla="*/ 1429 h 962"/>
                  <a:gd name="T68" fmla="+- 0 3524 1829"/>
                  <a:gd name="T69" fmla="*/ T68 w 10077"/>
                  <a:gd name="T70" fmla="+- 0 1429 537"/>
                  <a:gd name="T71" fmla="*/ 1429 h 962"/>
                  <a:gd name="T72" fmla="+- 0 3281 1829"/>
                  <a:gd name="T73" fmla="*/ T72 w 10077"/>
                  <a:gd name="T74" fmla="+- 0 1426 537"/>
                  <a:gd name="T75" fmla="*/ 1426 h 962"/>
                  <a:gd name="T76" fmla="+- 0 3038 1829"/>
                  <a:gd name="T77" fmla="*/ T76 w 10077"/>
                  <a:gd name="T78" fmla="+- 0 1419 537"/>
                  <a:gd name="T79" fmla="*/ 1419 h 962"/>
                  <a:gd name="T80" fmla="+- 0 2795 1829"/>
                  <a:gd name="T81" fmla="*/ T80 w 10077"/>
                  <a:gd name="T82" fmla="+- 0 1408 537"/>
                  <a:gd name="T83" fmla="*/ 1408 h 962"/>
                  <a:gd name="T84" fmla="+- 0 2551 1829"/>
                  <a:gd name="T85" fmla="*/ T84 w 10077"/>
                  <a:gd name="T86" fmla="+- 0 1393 537"/>
                  <a:gd name="T87" fmla="*/ 1393 h 962"/>
                  <a:gd name="T88" fmla="+- 0 2309 1829"/>
                  <a:gd name="T89" fmla="*/ T88 w 10077"/>
                  <a:gd name="T90" fmla="+- 0 1373 537"/>
                  <a:gd name="T91" fmla="*/ 1373 h 962"/>
                  <a:gd name="T92" fmla="+- 0 2068 1829"/>
                  <a:gd name="T93" fmla="*/ T92 w 10077"/>
                  <a:gd name="T94" fmla="+- 0 1348 537"/>
                  <a:gd name="T95" fmla="*/ 1348 h 962"/>
                  <a:gd name="T96" fmla="+- 0 1829 1829"/>
                  <a:gd name="T97" fmla="*/ T96 w 10077"/>
                  <a:gd name="T98" fmla="+- 0 1319 537"/>
                  <a:gd name="T99" fmla="*/ 1319 h 96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</a:cxnLst>
                <a:rect l="0" t="0" r="r" b="b"/>
                <a:pathLst>
                  <a:path w="10077" h="962">
                    <a:moveTo>
                      <a:pt x="0" y="782"/>
                    </a:moveTo>
                    <a:lnTo>
                      <a:pt x="228" y="817"/>
                    </a:lnTo>
                    <a:lnTo>
                      <a:pt x="458" y="848"/>
                    </a:lnTo>
                    <a:lnTo>
                      <a:pt x="689" y="875"/>
                    </a:lnTo>
                    <a:lnTo>
                      <a:pt x="920" y="898"/>
                    </a:lnTo>
                    <a:lnTo>
                      <a:pt x="1151" y="917"/>
                    </a:lnTo>
                    <a:lnTo>
                      <a:pt x="1383" y="932"/>
                    </a:lnTo>
                    <a:lnTo>
                      <a:pt x="1614" y="944"/>
                    </a:lnTo>
                    <a:lnTo>
                      <a:pt x="1844" y="953"/>
                    </a:lnTo>
                    <a:lnTo>
                      <a:pt x="2072" y="959"/>
                    </a:lnTo>
                    <a:lnTo>
                      <a:pt x="2300" y="962"/>
                    </a:lnTo>
                    <a:lnTo>
                      <a:pt x="2525" y="962"/>
                    </a:lnTo>
                    <a:lnTo>
                      <a:pt x="2748" y="960"/>
                    </a:lnTo>
                    <a:lnTo>
                      <a:pt x="3186" y="950"/>
                    </a:lnTo>
                    <a:lnTo>
                      <a:pt x="3610" y="932"/>
                    </a:lnTo>
                    <a:lnTo>
                      <a:pt x="4018" y="909"/>
                    </a:lnTo>
                    <a:lnTo>
                      <a:pt x="4256" y="892"/>
                    </a:lnTo>
                    <a:lnTo>
                      <a:pt x="1695" y="892"/>
                    </a:lnTo>
                    <a:lnTo>
                      <a:pt x="1452" y="889"/>
                    </a:lnTo>
                    <a:lnTo>
                      <a:pt x="1209" y="882"/>
                    </a:lnTo>
                    <a:lnTo>
                      <a:pt x="966" y="871"/>
                    </a:lnTo>
                    <a:lnTo>
                      <a:pt x="722" y="856"/>
                    </a:lnTo>
                    <a:lnTo>
                      <a:pt x="480" y="836"/>
                    </a:lnTo>
                    <a:lnTo>
                      <a:pt x="239" y="811"/>
                    </a:lnTo>
                    <a:lnTo>
                      <a:pt x="0" y="782"/>
                    </a:lnTo>
                  </a:path>
                </a:pathLst>
              </a:custGeom>
              <a:solidFill>
                <a:srgbClr val="C3DD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" name="Freeform 5"/>
              <p:cNvSpPr>
                <a:spLocks/>
              </p:cNvSpPr>
              <p:nvPr/>
            </p:nvSpPr>
            <p:spPr bwMode="auto">
              <a:xfrm>
                <a:off x="1829" y="537"/>
                <a:ext cx="10077" cy="962"/>
              </a:xfrm>
              <a:custGeom>
                <a:avLst/>
                <a:gdLst>
                  <a:gd name="T0" fmla="+- 0 11692 1829"/>
                  <a:gd name="T1" fmla="*/ T0 w 10077"/>
                  <a:gd name="T2" fmla="+- 0 537 537"/>
                  <a:gd name="T3" fmla="*/ 537 h 962"/>
                  <a:gd name="T4" fmla="+- 0 11231 1829"/>
                  <a:gd name="T5" fmla="*/ T4 w 10077"/>
                  <a:gd name="T6" fmla="+- 0 544 537"/>
                  <a:gd name="T7" fmla="*/ 544 h 962"/>
                  <a:gd name="T8" fmla="+- 0 10765 1829"/>
                  <a:gd name="T9" fmla="*/ T8 w 10077"/>
                  <a:gd name="T10" fmla="+- 0 573 537"/>
                  <a:gd name="T11" fmla="*/ 573 h 962"/>
                  <a:gd name="T12" fmla="+- 0 10294 1829"/>
                  <a:gd name="T13" fmla="*/ T12 w 10077"/>
                  <a:gd name="T14" fmla="+- 0 620 537"/>
                  <a:gd name="T15" fmla="*/ 620 h 962"/>
                  <a:gd name="T16" fmla="+- 0 9819 1829"/>
                  <a:gd name="T17" fmla="*/ T16 w 10077"/>
                  <a:gd name="T18" fmla="+- 0 683 537"/>
                  <a:gd name="T19" fmla="*/ 683 h 962"/>
                  <a:gd name="T20" fmla="+- 0 9342 1829"/>
                  <a:gd name="T21" fmla="*/ T20 w 10077"/>
                  <a:gd name="T22" fmla="+- 0 756 537"/>
                  <a:gd name="T23" fmla="*/ 756 h 962"/>
                  <a:gd name="T24" fmla="+- 0 7419 1829"/>
                  <a:gd name="T25" fmla="*/ T24 w 10077"/>
                  <a:gd name="T26" fmla="+- 0 1090 537"/>
                  <a:gd name="T27" fmla="*/ 1090 h 962"/>
                  <a:gd name="T28" fmla="+- 0 6938 1829"/>
                  <a:gd name="T29" fmla="*/ T28 w 10077"/>
                  <a:gd name="T30" fmla="+- 0 1166 537"/>
                  <a:gd name="T31" fmla="*/ 1166 h 962"/>
                  <a:gd name="T32" fmla="+- 0 6459 1829"/>
                  <a:gd name="T33" fmla="*/ T32 w 10077"/>
                  <a:gd name="T34" fmla="+- 0 1232 537"/>
                  <a:gd name="T35" fmla="*/ 1232 h 962"/>
                  <a:gd name="T36" fmla="+- 0 6258 1829"/>
                  <a:gd name="T37" fmla="*/ T36 w 10077"/>
                  <a:gd name="T38" fmla="+- 0 1257 537"/>
                  <a:gd name="T39" fmla="*/ 1257 h 962"/>
                  <a:gd name="T40" fmla="+- 0 5841 1829"/>
                  <a:gd name="T41" fmla="*/ T40 w 10077"/>
                  <a:gd name="T42" fmla="+- 0 1304 537"/>
                  <a:gd name="T43" fmla="*/ 1304 h 962"/>
                  <a:gd name="T44" fmla="+- 0 5403 1829"/>
                  <a:gd name="T45" fmla="*/ T44 w 10077"/>
                  <a:gd name="T46" fmla="+- 0 1346 537"/>
                  <a:gd name="T47" fmla="*/ 1346 h 962"/>
                  <a:gd name="T48" fmla="+- 0 4950 1829"/>
                  <a:gd name="T49" fmla="*/ T48 w 10077"/>
                  <a:gd name="T50" fmla="+- 0 1381 537"/>
                  <a:gd name="T51" fmla="*/ 1381 h 962"/>
                  <a:gd name="T52" fmla="+- 0 4718 1829"/>
                  <a:gd name="T53" fmla="*/ T52 w 10077"/>
                  <a:gd name="T54" fmla="+- 0 1396 537"/>
                  <a:gd name="T55" fmla="*/ 1396 h 962"/>
                  <a:gd name="T56" fmla="+- 0 4483 1829"/>
                  <a:gd name="T57" fmla="*/ T56 w 10077"/>
                  <a:gd name="T58" fmla="+- 0 1408 537"/>
                  <a:gd name="T59" fmla="*/ 1408 h 962"/>
                  <a:gd name="T60" fmla="+- 0 4246 1829"/>
                  <a:gd name="T61" fmla="*/ T60 w 10077"/>
                  <a:gd name="T62" fmla="+- 0 1418 537"/>
                  <a:gd name="T63" fmla="*/ 1418 h 962"/>
                  <a:gd name="T64" fmla="+- 0 4007 1829"/>
                  <a:gd name="T65" fmla="*/ T64 w 10077"/>
                  <a:gd name="T66" fmla="+- 0 1425 537"/>
                  <a:gd name="T67" fmla="*/ 1425 h 962"/>
                  <a:gd name="T68" fmla="+- 0 3766 1829"/>
                  <a:gd name="T69" fmla="*/ T68 w 10077"/>
                  <a:gd name="T70" fmla="+- 0 1429 537"/>
                  <a:gd name="T71" fmla="*/ 1429 h 962"/>
                  <a:gd name="T72" fmla="+- 0 3524 1829"/>
                  <a:gd name="T73" fmla="*/ T72 w 10077"/>
                  <a:gd name="T74" fmla="+- 0 1429 537"/>
                  <a:gd name="T75" fmla="*/ 1429 h 962"/>
                  <a:gd name="T76" fmla="+- 0 6085 1829"/>
                  <a:gd name="T77" fmla="*/ T76 w 10077"/>
                  <a:gd name="T78" fmla="+- 0 1429 537"/>
                  <a:gd name="T79" fmla="*/ 1429 h 962"/>
                  <a:gd name="T80" fmla="+- 0 6236 1829"/>
                  <a:gd name="T81" fmla="*/ T80 w 10077"/>
                  <a:gd name="T82" fmla="+- 0 1418 537"/>
                  <a:gd name="T83" fmla="*/ 1418 h 962"/>
                  <a:gd name="T84" fmla="+- 0 6719 1829"/>
                  <a:gd name="T85" fmla="*/ T84 w 10077"/>
                  <a:gd name="T86" fmla="+- 0 1374 537"/>
                  <a:gd name="T87" fmla="*/ 1374 h 962"/>
                  <a:gd name="T88" fmla="+- 0 7205 1829"/>
                  <a:gd name="T89" fmla="*/ T88 w 10077"/>
                  <a:gd name="T90" fmla="+- 0 1320 537"/>
                  <a:gd name="T91" fmla="*/ 1320 h 962"/>
                  <a:gd name="T92" fmla="+- 0 9149 1829"/>
                  <a:gd name="T93" fmla="*/ T92 w 10077"/>
                  <a:gd name="T94" fmla="+- 0 1075 537"/>
                  <a:gd name="T95" fmla="*/ 1075 h 962"/>
                  <a:gd name="T96" fmla="+- 0 9631 1829"/>
                  <a:gd name="T97" fmla="*/ T96 w 10077"/>
                  <a:gd name="T98" fmla="+- 0 1024 537"/>
                  <a:gd name="T99" fmla="*/ 1024 h 962"/>
                  <a:gd name="T100" fmla="+- 0 10110 1829"/>
                  <a:gd name="T101" fmla="*/ T100 w 10077"/>
                  <a:gd name="T102" fmla="+- 0 985 537"/>
                  <a:gd name="T103" fmla="*/ 985 h 962"/>
                  <a:gd name="T104" fmla="+- 0 10584 1829"/>
                  <a:gd name="T105" fmla="*/ T104 w 10077"/>
                  <a:gd name="T106" fmla="+- 0 961 537"/>
                  <a:gd name="T107" fmla="*/ 961 h 962"/>
                  <a:gd name="T108" fmla="+- 0 11053 1829"/>
                  <a:gd name="T109" fmla="*/ T108 w 10077"/>
                  <a:gd name="T110" fmla="+- 0 956 537"/>
                  <a:gd name="T111" fmla="*/ 956 h 962"/>
                  <a:gd name="T112" fmla="+- 0 11905 1829"/>
                  <a:gd name="T113" fmla="*/ T112 w 10077"/>
                  <a:gd name="T114" fmla="+- 0 956 537"/>
                  <a:gd name="T115" fmla="*/ 956 h 962"/>
                  <a:gd name="T116" fmla="+- 0 11905 1829"/>
                  <a:gd name="T117" fmla="*/ T116 w 10077"/>
                  <a:gd name="T118" fmla="+- 0 546 537"/>
                  <a:gd name="T119" fmla="*/ 546 h 962"/>
                  <a:gd name="T120" fmla="+- 0 11692 1829"/>
                  <a:gd name="T121" fmla="*/ T120 w 10077"/>
                  <a:gd name="T122" fmla="+- 0 537 537"/>
                  <a:gd name="T123" fmla="*/ 537 h 96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</a:cxnLst>
                <a:rect l="0" t="0" r="r" b="b"/>
                <a:pathLst>
                  <a:path w="10077" h="962">
                    <a:moveTo>
                      <a:pt x="9863" y="0"/>
                    </a:moveTo>
                    <a:lnTo>
                      <a:pt x="9402" y="7"/>
                    </a:lnTo>
                    <a:lnTo>
                      <a:pt x="8936" y="36"/>
                    </a:lnTo>
                    <a:lnTo>
                      <a:pt x="8465" y="83"/>
                    </a:lnTo>
                    <a:lnTo>
                      <a:pt x="7990" y="146"/>
                    </a:lnTo>
                    <a:lnTo>
                      <a:pt x="7513" y="219"/>
                    </a:lnTo>
                    <a:lnTo>
                      <a:pt x="5590" y="553"/>
                    </a:lnTo>
                    <a:lnTo>
                      <a:pt x="5109" y="629"/>
                    </a:lnTo>
                    <a:lnTo>
                      <a:pt x="4630" y="695"/>
                    </a:lnTo>
                    <a:lnTo>
                      <a:pt x="4429" y="720"/>
                    </a:lnTo>
                    <a:lnTo>
                      <a:pt x="4012" y="767"/>
                    </a:lnTo>
                    <a:lnTo>
                      <a:pt x="3574" y="809"/>
                    </a:lnTo>
                    <a:lnTo>
                      <a:pt x="3121" y="844"/>
                    </a:lnTo>
                    <a:lnTo>
                      <a:pt x="2889" y="859"/>
                    </a:lnTo>
                    <a:lnTo>
                      <a:pt x="2654" y="871"/>
                    </a:lnTo>
                    <a:lnTo>
                      <a:pt x="2417" y="881"/>
                    </a:lnTo>
                    <a:lnTo>
                      <a:pt x="2178" y="888"/>
                    </a:lnTo>
                    <a:lnTo>
                      <a:pt x="1937" y="892"/>
                    </a:lnTo>
                    <a:lnTo>
                      <a:pt x="1695" y="892"/>
                    </a:lnTo>
                    <a:lnTo>
                      <a:pt x="4256" y="892"/>
                    </a:lnTo>
                    <a:lnTo>
                      <a:pt x="4407" y="881"/>
                    </a:lnTo>
                    <a:lnTo>
                      <a:pt x="4890" y="837"/>
                    </a:lnTo>
                    <a:lnTo>
                      <a:pt x="5376" y="783"/>
                    </a:lnTo>
                    <a:lnTo>
                      <a:pt x="7320" y="538"/>
                    </a:lnTo>
                    <a:lnTo>
                      <a:pt x="7802" y="487"/>
                    </a:lnTo>
                    <a:lnTo>
                      <a:pt x="8281" y="448"/>
                    </a:lnTo>
                    <a:lnTo>
                      <a:pt x="8755" y="424"/>
                    </a:lnTo>
                    <a:lnTo>
                      <a:pt x="9224" y="419"/>
                    </a:lnTo>
                    <a:lnTo>
                      <a:pt x="10076" y="419"/>
                    </a:lnTo>
                    <a:lnTo>
                      <a:pt x="10076" y="9"/>
                    </a:lnTo>
                    <a:lnTo>
                      <a:pt x="9863" y="0"/>
                    </a:lnTo>
                  </a:path>
                </a:pathLst>
              </a:custGeom>
              <a:solidFill>
                <a:srgbClr val="C3DD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" name="Freeform 6"/>
              <p:cNvSpPr>
                <a:spLocks/>
              </p:cNvSpPr>
              <p:nvPr/>
            </p:nvSpPr>
            <p:spPr bwMode="auto">
              <a:xfrm>
                <a:off x="1829" y="537"/>
                <a:ext cx="10077" cy="962"/>
              </a:xfrm>
              <a:custGeom>
                <a:avLst/>
                <a:gdLst>
                  <a:gd name="T0" fmla="+- 0 11905 1829"/>
                  <a:gd name="T1" fmla="*/ T0 w 10077"/>
                  <a:gd name="T2" fmla="+- 0 956 537"/>
                  <a:gd name="T3" fmla="*/ 956 h 962"/>
                  <a:gd name="T4" fmla="+- 0 11053 1829"/>
                  <a:gd name="T5" fmla="*/ T4 w 10077"/>
                  <a:gd name="T6" fmla="+- 0 956 537"/>
                  <a:gd name="T7" fmla="*/ 956 h 962"/>
                  <a:gd name="T8" fmla="+- 0 11516 1829"/>
                  <a:gd name="T9" fmla="*/ T8 w 10077"/>
                  <a:gd name="T10" fmla="+- 0 973 537"/>
                  <a:gd name="T11" fmla="*/ 973 h 962"/>
                  <a:gd name="T12" fmla="+- 0 11905 1829"/>
                  <a:gd name="T13" fmla="*/ T12 w 10077"/>
                  <a:gd name="T14" fmla="+- 0 1010 537"/>
                  <a:gd name="T15" fmla="*/ 1010 h 962"/>
                  <a:gd name="T16" fmla="+- 0 11905 1829"/>
                  <a:gd name="T17" fmla="*/ T16 w 10077"/>
                  <a:gd name="T18" fmla="+- 0 956 537"/>
                  <a:gd name="T19" fmla="*/ 956 h 96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0077" h="962">
                    <a:moveTo>
                      <a:pt x="10076" y="419"/>
                    </a:moveTo>
                    <a:lnTo>
                      <a:pt x="9224" y="419"/>
                    </a:lnTo>
                    <a:lnTo>
                      <a:pt x="9687" y="436"/>
                    </a:lnTo>
                    <a:lnTo>
                      <a:pt x="10076" y="473"/>
                    </a:lnTo>
                    <a:lnTo>
                      <a:pt x="10076" y="419"/>
                    </a:lnTo>
                  </a:path>
                </a:pathLst>
              </a:custGeom>
              <a:solidFill>
                <a:srgbClr val="C3DD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4" name="Group 7"/>
            <p:cNvGrpSpPr>
              <a:grpSpLocks/>
            </p:cNvGrpSpPr>
            <p:nvPr/>
          </p:nvGrpSpPr>
          <p:grpSpPr bwMode="auto">
            <a:xfrm>
              <a:off x="31" y="287"/>
              <a:ext cx="11874" cy="1142"/>
              <a:chOff x="31" y="287"/>
              <a:chExt cx="11874" cy="1142"/>
            </a:xfrm>
          </p:grpSpPr>
          <p:sp>
            <p:nvSpPr>
              <p:cNvPr id="9" name="Freeform 8"/>
              <p:cNvSpPr>
                <a:spLocks/>
              </p:cNvSpPr>
              <p:nvPr/>
            </p:nvSpPr>
            <p:spPr bwMode="auto">
              <a:xfrm>
                <a:off x="31" y="287"/>
                <a:ext cx="11874" cy="1142"/>
              </a:xfrm>
              <a:custGeom>
                <a:avLst/>
                <a:gdLst>
                  <a:gd name="T0" fmla="+- 0 32 31"/>
                  <a:gd name="T1" fmla="*/ T0 w 11874"/>
                  <a:gd name="T2" fmla="+- 0 876 287"/>
                  <a:gd name="T3" fmla="*/ 876 h 1142"/>
                  <a:gd name="T4" fmla="+- 0 330 31"/>
                  <a:gd name="T5" fmla="*/ T4 w 11874"/>
                  <a:gd name="T6" fmla="+- 0 986 287"/>
                  <a:gd name="T7" fmla="*/ 986 h 1142"/>
                  <a:gd name="T8" fmla="+- 0 638 31"/>
                  <a:gd name="T9" fmla="*/ T8 w 11874"/>
                  <a:gd name="T10" fmla="+- 0 1079 287"/>
                  <a:gd name="T11" fmla="*/ 1079 h 1142"/>
                  <a:gd name="T12" fmla="+- 0 953 31"/>
                  <a:gd name="T13" fmla="*/ T12 w 11874"/>
                  <a:gd name="T14" fmla="+- 0 1160 287"/>
                  <a:gd name="T15" fmla="*/ 1160 h 1142"/>
                  <a:gd name="T16" fmla="+- 0 1275 31"/>
                  <a:gd name="T17" fmla="*/ T16 w 11874"/>
                  <a:gd name="T18" fmla="+- 0 1229 287"/>
                  <a:gd name="T19" fmla="*/ 1229 h 1142"/>
                  <a:gd name="T20" fmla="+- 0 1603 31"/>
                  <a:gd name="T21" fmla="*/ T20 w 11874"/>
                  <a:gd name="T22" fmla="+- 0 1286 287"/>
                  <a:gd name="T23" fmla="*/ 1286 h 1142"/>
                  <a:gd name="T24" fmla="+- 0 1936 31"/>
                  <a:gd name="T25" fmla="*/ T24 w 11874"/>
                  <a:gd name="T26" fmla="+- 0 1333 287"/>
                  <a:gd name="T27" fmla="*/ 1333 h 1142"/>
                  <a:gd name="T28" fmla="+- 0 2272 31"/>
                  <a:gd name="T29" fmla="*/ T28 w 11874"/>
                  <a:gd name="T30" fmla="+- 0 1370 287"/>
                  <a:gd name="T31" fmla="*/ 1370 h 1142"/>
                  <a:gd name="T32" fmla="+- 0 2610 31"/>
                  <a:gd name="T33" fmla="*/ T32 w 11874"/>
                  <a:gd name="T34" fmla="+- 0 1397 287"/>
                  <a:gd name="T35" fmla="*/ 1397 h 1142"/>
                  <a:gd name="T36" fmla="+- 0 2950 31"/>
                  <a:gd name="T37" fmla="*/ T36 w 11874"/>
                  <a:gd name="T38" fmla="+- 0 1416 287"/>
                  <a:gd name="T39" fmla="*/ 1416 h 1142"/>
                  <a:gd name="T40" fmla="+- 0 3290 31"/>
                  <a:gd name="T41" fmla="*/ T40 w 11874"/>
                  <a:gd name="T42" fmla="+- 0 1426 287"/>
                  <a:gd name="T43" fmla="*/ 1426 h 1142"/>
                  <a:gd name="T44" fmla="+- 0 3629 31"/>
                  <a:gd name="T45" fmla="*/ T44 w 11874"/>
                  <a:gd name="T46" fmla="+- 0 1429 287"/>
                  <a:gd name="T47" fmla="*/ 1429 h 1142"/>
                  <a:gd name="T48" fmla="+- 0 3966 31"/>
                  <a:gd name="T49" fmla="*/ T48 w 11874"/>
                  <a:gd name="T50" fmla="+- 0 1426 287"/>
                  <a:gd name="T51" fmla="*/ 1426 h 1142"/>
                  <a:gd name="T52" fmla="+- 0 4299 31"/>
                  <a:gd name="T53" fmla="*/ T52 w 11874"/>
                  <a:gd name="T54" fmla="+- 0 1416 287"/>
                  <a:gd name="T55" fmla="*/ 1416 h 1142"/>
                  <a:gd name="T56" fmla="+- 0 4629 31"/>
                  <a:gd name="T57" fmla="*/ T56 w 11874"/>
                  <a:gd name="T58" fmla="+- 0 1401 287"/>
                  <a:gd name="T59" fmla="*/ 1401 h 1142"/>
                  <a:gd name="T60" fmla="+- 0 4954 31"/>
                  <a:gd name="T61" fmla="*/ T60 w 11874"/>
                  <a:gd name="T62" fmla="+- 0 1381 287"/>
                  <a:gd name="T63" fmla="*/ 1381 h 1142"/>
                  <a:gd name="T64" fmla="+- 0 5270 31"/>
                  <a:gd name="T65" fmla="*/ T64 w 11874"/>
                  <a:gd name="T66" fmla="+- 0 1357 287"/>
                  <a:gd name="T67" fmla="*/ 1357 h 1142"/>
                  <a:gd name="T68" fmla="+- 0 3650 31"/>
                  <a:gd name="T69" fmla="*/ T68 w 11874"/>
                  <a:gd name="T70" fmla="+- 0 1357 287"/>
                  <a:gd name="T71" fmla="*/ 1357 h 1142"/>
                  <a:gd name="T72" fmla="+- 0 3310 31"/>
                  <a:gd name="T73" fmla="*/ T72 w 11874"/>
                  <a:gd name="T74" fmla="+- 0 1355 287"/>
                  <a:gd name="T75" fmla="*/ 1355 h 1142"/>
                  <a:gd name="T76" fmla="+- 0 2969 31"/>
                  <a:gd name="T77" fmla="*/ T76 w 11874"/>
                  <a:gd name="T78" fmla="+- 0 1346 287"/>
                  <a:gd name="T79" fmla="*/ 1346 h 1142"/>
                  <a:gd name="T80" fmla="+- 0 2628 31"/>
                  <a:gd name="T81" fmla="*/ T80 w 11874"/>
                  <a:gd name="T82" fmla="+- 0 1329 287"/>
                  <a:gd name="T83" fmla="*/ 1329 h 1142"/>
                  <a:gd name="T84" fmla="+- 0 2288 31"/>
                  <a:gd name="T85" fmla="*/ T84 w 11874"/>
                  <a:gd name="T86" fmla="+- 0 1305 287"/>
                  <a:gd name="T87" fmla="*/ 1305 h 1142"/>
                  <a:gd name="T88" fmla="+- 0 1950 31"/>
                  <a:gd name="T89" fmla="*/ T88 w 11874"/>
                  <a:gd name="T90" fmla="+- 0 1272 287"/>
                  <a:gd name="T91" fmla="*/ 1272 h 1142"/>
                  <a:gd name="T92" fmla="+- 0 1615 31"/>
                  <a:gd name="T93" fmla="*/ T92 w 11874"/>
                  <a:gd name="T94" fmla="+- 0 1231 287"/>
                  <a:gd name="T95" fmla="*/ 1231 h 1142"/>
                  <a:gd name="T96" fmla="+- 0 1285 31"/>
                  <a:gd name="T97" fmla="*/ T96 w 11874"/>
                  <a:gd name="T98" fmla="+- 0 1180 287"/>
                  <a:gd name="T99" fmla="*/ 1180 h 1142"/>
                  <a:gd name="T100" fmla="+- 0 960 31"/>
                  <a:gd name="T101" fmla="*/ T100 w 11874"/>
                  <a:gd name="T102" fmla="+- 0 1119 287"/>
                  <a:gd name="T103" fmla="*/ 1119 h 1142"/>
                  <a:gd name="T104" fmla="+- 0 643 31"/>
                  <a:gd name="T105" fmla="*/ T104 w 11874"/>
                  <a:gd name="T106" fmla="+- 0 1049 287"/>
                  <a:gd name="T107" fmla="*/ 1049 h 1142"/>
                  <a:gd name="T108" fmla="+- 0 333 31"/>
                  <a:gd name="T109" fmla="*/ T108 w 11874"/>
                  <a:gd name="T110" fmla="+- 0 968 287"/>
                  <a:gd name="T111" fmla="*/ 968 h 1142"/>
                  <a:gd name="T112" fmla="+- 0 32 31"/>
                  <a:gd name="T113" fmla="*/ T112 w 11874"/>
                  <a:gd name="T114" fmla="+- 0 876 287"/>
                  <a:gd name="T115" fmla="*/ 876 h 114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</a:cxnLst>
                <a:rect l="0" t="0" r="r" b="b"/>
                <a:pathLst>
                  <a:path w="11874" h="1142">
                    <a:moveTo>
                      <a:pt x="1" y="589"/>
                    </a:moveTo>
                    <a:lnTo>
                      <a:pt x="299" y="699"/>
                    </a:lnTo>
                    <a:lnTo>
                      <a:pt x="607" y="792"/>
                    </a:lnTo>
                    <a:lnTo>
                      <a:pt x="922" y="873"/>
                    </a:lnTo>
                    <a:lnTo>
                      <a:pt x="1244" y="942"/>
                    </a:lnTo>
                    <a:lnTo>
                      <a:pt x="1572" y="999"/>
                    </a:lnTo>
                    <a:lnTo>
                      <a:pt x="1905" y="1046"/>
                    </a:lnTo>
                    <a:lnTo>
                      <a:pt x="2241" y="1083"/>
                    </a:lnTo>
                    <a:lnTo>
                      <a:pt x="2579" y="1110"/>
                    </a:lnTo>
                    <a:lnTo>
                      <a:pt x="2919" y="1129"/>
                    </a:lnTo>
                    <a:lnTo>
                      <a:pt x="3259" y="1139"/>
                    </a:lnTo>
                    <a:lnTo>
                      <a:pt x="3598" y="1142"/>
                    </a:lnTo>
                    <a:lnTo>
                      <a:pt x="3935" y="1139"/>
                    </a:lnTo>
                    <a:lnTo>
                      <a:pt x="4268" y="1129"/>
                    </a:lnTo>
                    <a:lnTo>
                      <a:pt x="4598" y="1114"/>
                    </a:lnTo>
                    <a:lnTo>
                      <a:pt x="4923" y="1094"/>
                    </a:lnTo>
                    <a:lnTo>
                      <a:pt x="5239" y="1070"/>
                    </a:lnTo>
                    <a:lnTo>
                      <a:pt x="3619" y="1070"/>
                    </a:lnTo>
                    <a:lnTo>
                      <a:pt x="3279" y="1068"/>
                    </a:lnTo>
                    <a:lnTo>
                      <a:pt x="2938" y="1059"/>
                    </a:lnTo>
                    <a:lnTo>
                      <a:pt x="2597" y="1042"/>
                    </a:lnTo>
                    <a:lnTo>
                      <a:pt x="2257" y="1018"/>
                    </a:lnTo>
                    <a:lnTo>
                      <a:pt x="1919" y="985"/>
                    </a:lnTo>
                    <a:lnTo>
                      <a:pt x="1584" y="944"/>
                    </a:lnTo>
                    <a:lnTo>
                      <a:pt x="1254" y="893"/>
                    </a:lnTo>
                    <a:lnTo>
                      <a:pt x="929" y="832"/>
                    </a:lnTo>
                    <a:lnTo>
                      <a:pt x="612" y="762"/>
                    </a:lnTo>
                    <a:lnTo>
                      <a:pt x="302" y="681"/>
                    </a:lnTo>
                    <a:lnTo>
                      <a:pt x="1" y="589"/>
                    </a:lnTo>
                  </a:path>
                </a:pathLst>
              </a:custGeom>
              <a:solidFill>
                <a:srgbClr val="8DC6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" name="Freeform 9"/>
              <p:cNvSpPr>
                <a:spLocks/>
              </p:cNvSpPr>
              <p:nvPr/>
            </p:nvSpPr>
            <p:spPr bwMode="auto">
              <a:xfrm>
                <a:off x="31" y="287"/>
                <a:ext cx="11874" cy="1142"/>
              </a:xfrm>
              <a:custGeom>
                <a:avLst/>
                <a:gdLst>
                  <a:gd name="T0" fmla="+- 0 11680 31"/>
                  <a:gd name="T1" fmla="*/ T0 w 11874"/>
                  <a:gd name="T2" fmla="+- 0 287 287"/>
                  <a:gd name="T3" fmla="*/ 287 h 1142"/>
                  <a:gd name="T4" fmla="+- 0 11217 31"/>
                  <a:gd name="T5" fmla="*/ T4 w 11874"/>
                  <a:gd name="T6" fmla="+- 0 306 287"/>
                  <a:gd name="T7" fmla="*/ 306 h 1142"/>
                  <a:gd name="T8" fmla="+- 0 10749 31"/>
                  <a:gd name="T9" fmla="*/ T8 w 11874"/>
                  <a:gd name="T10" fmla="+- 0 347 287"/>
                  <a:gd name="T11" fmla="*/ 347 h 1142"/>
                  <a:gd name="T12" fmla="+- 0 10278 31"/>
                  <a:gd name="T13" fmla="*/ T12 w 11874"/>
                  <a:gd name="T14" fmla="+- 0 407 287"/>
                  <a:gd name="T15" fmla="*/ 407 h 1142"/>
                  <a:gd name="T16" fmla="+- 0 9804 31"/>
                  <a:gd name="T17" fmla="*/ T16 w 11874"/>
                  <a:gd name="T18" fmla="+- 0 483 287"/>
                  <a:gd name="T19" fmla="*/ 483 h 1142"/>
                  <a:gd name="T20" fmla="+- 0 9327 31"/>
                  <a:gd name="T21" fmla="*/ T20 w 11874"/>
                  <a:gd name="T22" fmla="+- 0 570 287"/>
                  <a:gd name="T23" fmla="*/ 570 h 1142"/>
                  <a:gd name="T24" fmla="+- 0 7408 31"/>
                  <a:gd name="T25" fmla="*/ T24 w 11874"/>
                  <a:gd name="T26" fmla="+- 0 964 287"/>
                  <a:gd name="T27" fmla="*/ 964 h 1142"/>
                  <a:gd name="T28" fmla="+- 0 6928 31"/>
                  <a:gd name="T29" fmla="*/ T28 w 11874"/>
                  <a:gd name="T30" fmla="+- 0 1056 287"/>
                  <a:gd name="T31" fmla="*/ 1056 h 1142"/>
                  <a:gd name="T32" fmla="+- 0 6449 31"/>
                  <a:gd name="T33" fmla="*/ T32 w 11874"/>
                  <a:gd name="T34" fmla="+- 0 1136 287"/>
                  <a:gd name="T35" fmla="*/ 1136 h 1142"/>
                  <a:gd name="T36" fmla="+- 0 6175 31"/>
                  <a:gd name="T37" fmla="*/ T36 w 11874"/>
                  <a:gd name="T38" fmla="+- 0 1177 287"/>
                  <a:gd name="T39" fmla="*/ 1177 h 1142"/>
                  <a:gd name="T40" fmla="+- 0 5889 31"/>
                  <a:gd name="T41" fmla="*/ T40 w 11874"/>
                  <a:gd name="T42" fmla="+- 0 1214 287"/>
                  <a:gd name="T43" fmla="*/ 1214 h 1142"/>
                  <a:gd name="T44" fmla="+- 0 5592 31"/>
                  <a:gd name="T45" fmla="*/ T44 w 11874"/>
                  <a:gd name="T46" fmla="+- 0 1248 287"/>
                  <a:gd name="T47" fmla="*/ 1248 h 1142"/>
                  <a:gd name="T48" fmla="+- 0 5286 31"/>
                  <a:gd name="T49" fmla="*/ T48 w 11874"/>
                  <a:gd name="T50" fmla="+- 0 1279 287"/>
                  <a:gd name="T51" fmla="*/ 1279 h 1142"/>
                  <a:gd name="T52" fmla="+- 0 4971 31"/>
                  <a:gd name="T53" fmla="*/ T52 w 11874"/>
                  <a:gd name="T54" fmla="+- 0 1305 287"/>
                  <a:gd name="T55" fmla="*/ 1305 h 1142"/>
                  <a:gd name="T56" fmla="+- 0 4649 31"/>
                  <a:gd name="T57" fmla="*/ T56 w 11874"/>
                  <a:gd name="T58" fmla="+- 0 1326 287"/>
                  <a:gd name="T59" fmla="*/ 1326 h 1142"/>
                  <a:gd name="T60" fmla="+- 0 4320 31"/>
                  <a:gd name="T61" fmla="*/ T60 w 11874"/>
                  <a:gd name="T62" fmla="+- 0 1342 287"/>
                  <a:gd name="T63" fmla="*/ 1342 h 1142"/>
                  <a:gd name="T64" fmla="+- 0 3987 31"/>
                  <a:gd name="T65" fmla="*/ T64 w 11874"/>
                  <a:gd name="T66" fmla="+- 0 1352 287"/>
                  <a:gd name="T67" fmla="*/ 1352 h 1142"/>
                  <a:gd name="T68" fmla="+- 0 3650 31"/>
                  <a:gd name="T69" fmla="*/ T68 w 11874"/>
                  <a:gd name="T70" fmla="+- 0 1357 287"/>
                  <a:gd name="T71" fmla="*/ 1357 h 1142"/>
                  <a:gd name="T72" fmla="+- 0 5270 31"/>
                  <a:gd name="T73" fmla="*/ T72 w 11874"/>
                  <a:gd name="T74" fmla="+- 0 1357 287"/>
                  <a:gd name="T75" fmla="*/ 1357 h 1142"/>
                  <a:gd name="T76" fmla="+- 0 5583 31"/>
                  <a:gd name="T77" fmla="*/ T76 w 11874"/>
                  <a:gd name="T78" fmla="+- 0 1329 287"/>
                  <a:gd name="T79" fmla="*/ 1329 h 1142"/>
                  <a:gd name="T80" fmla="+- 0 5885 31"/>
                  <a:gd name="T81" fmla="*/ T80 w 11874"/>
                  <a:gd name="T82" fmla="+- 0 1299 287"/>
                  <a:gd name="T83" fmla="*/ 1299 h 1142"/>
                  <a:gd name="T84" fmla="+- 0 6459 31"/>
                  <a:gd name="T85" fmla="*/ T84 w 11874"/>
                  <a:gd name="T86" fmla="+- 0 1232 287"/>
                  <a:gd name="T87" fmla="*/ 1232 h 1142"/>
                  <a:gd name="T88" fmla="+- 0 6942 31"/>
                  <a:gd name="T89" fmla="*/ T88 w 11874"/>
                  <a:gd name="T90" fmla="+- 0 1166 287"/>
                  <a:gd name="T91" fmla="*/ 1166 h 1142"/>
                  <a:gd name="T92" fmla="+- 0 7427 31"/>
                  <a:gd name="T93" fmla="*/ T92 w 11874"/>
                  <a:gd name="T94" fmla="+- 0 1089 287"/>
                  <a:gd name="T95" fmla="*/ 1089 h 1142"/>
                  <a:gd name="T96" fmla="+- 0 9367 31"/>
                  <a:gd name="T97" fmla="*/ T96 w 11874"/>
                  <a:gd name="T98" fmla="+- 0 752 287"/>
                  <a:gd name="T99" fmla="*/ 752 h 1142"/>
                  <a:gd name="T100" fmla="+- 0 9848 31"/>
                  <a:gd name="T101" fmla="*/ T100 w 11874"/>
                  <a:gd name="T102" fmla="+- 0 678 287"/>
                  <a:gd name="T103" fmla="*/ 678 h 1142"/>
                  <a:gd name="T104" fmla="+- 0 10327 31"/>
                  <a:gd name="T105" fmla="*/ T104 w 11874"/>
                  <a:gd name="T106" fmla="+- 0 616 287"/>
                  <a:gd name="T107" fmla="*/ 616 h 1142"/>
                  <a:gd name="T108" fmla="+- 0 10801 31"/>
                  <a:gd name="T109" fmla="*/ T108 w 11874"/>
                  <a:gd name="T110" fmla="+- 0 570 287"/>
                  <a:gd name="T111" fmla="*/ 570 h 1142"/>
                  <a:gd name="T112" fmla="+- 0 11271 31"/>
                  <a:gd name="T113" fmla="*/ T112 w 11874"/>
                  <a:gd name="T114" fmla="+- 0 542 287"/>
                  <a:gd name="T115" fmla="*/ 542 h 1142"/>
                  <a:gd name="T116" fmla="+- 0 11736 31"/>
                  <a:gd name="T117" fmla="*/ T116 w 11874"/>
                  <a:gd name="T118" fmla="+- 0 538 287"/>
                  <a:gd name="T119" fmla="*/ 538 h 1142"/>
                  <a:gd name="T120" fmla="+- 0 11906 31"/>
                  <a:gd name="T121" fmla="*/ T120 w 11874"/>
                  <a:gd name="T122" fmla="+- 0 538 287"/>
                  <a:gd name="T123" fmla="*/ 538 h 1142"/>
                  <a:gd name="T124" fmla="+- 0 11906 31"/>
                  <a:gd name="T125" fmla="*/ T124 w 11874"/>
                  <a:gd name="T126" fmla="+- 0 291 287"/>
                  <a:gd name="T127" fmla="*/ 291 h 1142"/>
                  <a:gd name="T128" fmla="+- 0 11680 31"/>
                  <a:gd name="T129" fmla="*/ T128 w 11874"/>
                  <a:gd name="T130" fmla="+- 0 287 287"/>
                  <a:gd name="T131" fmla="*/ 287 h 114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</a:cxnLst>
                <a:rect l="0" t="0" r="r" b="b"/>
                <a:pathLst>
                  <a:path w="11874" h="1142">
                    <a:moveTo>
                      <a:pt x="11649" y="0"/>
                    </a:moveTo>
                    <a:lnTo>
                      <a:pt x="11186" y="19"/>
                    </a:lnTo>
                    <a:lnTo>
                      <a:pt x="10718" y="60"/>
                    </a:lnTo>
                    <a:lnTo>
                      <a:pt x="10247" y="120"/>
                    </a:lnTo>
                    <a:lnTo>
                      <a:pt x="9773" y="196"/>
                    </a:lnTo>
                    <a:lnTo>
                      <a:pt x="9296" y="283"/>
                    </a:lnTo>
                    <a:lnTo>
                      <a:pt x="7377" y="677"/>
                    </a:lnTo>
                    <a:lnTo>
                      <a:pt x="6897" y="769"/>
                    </a:lnTo>
                    <a:lnTo>
                      <a:pt x="6418" y="849"/>
                    </a:lnTo>
                    <a:lnTo>
                      <a:pt x="6144" y="890"/>
                    </a:lnTo>
                    <a:lnTo>
                      <a:pt x="5858" y="927"/>
                    </a:lnTo>
                    <a:lnTo>
                      <a:pt x="5561" y="961"/>
                    </a:lnTo>
                    <a:lnTo>
                      <a:pt x="5255" y="992"/>
                    </a:lnTo>
                    <a:lnTo>
                      <a:pt x="4940" y="1018"/>
                    </a:lnTo>
                    <a:lnTo>
                      <a:pt x="4618" y="1039"/>
                    </a:lnTo>
                    <a:lnTo>
                      <a:pt x="4289" y="1055"/>
                    </a:lnTo>
                    <a:lnTo>
                      <a:pt x="3956" y="1065"/>
                    </a:lnTo>
                    <a:lnTo>
                      <a:pt x="3619" y="1070"/>
                    </a:lnTo>
                    <a:lnTo>
                      <a:pt x="5239" y="1070"/>
                    </a:lnTo>
                    <a:lnTo>
                      <a:pt x="5552" y="1042"/>
                    </a:lnTo>
                    <a:lnTo>
                      <a:pt x="5854" y="1012"/>
                    </a:lnTo>
                    <a:lnTo>
                      <a:pt x="6428" y="945"/>
                    </a:lnTo>
                    <a:lnTo>
                      <a:pt x="6911" y="879"/>
                    </a:lnTo>
                    <a:lnTo>
                      <a:pt x="7396" y="802"/>
                    </a:lnTo>
                    <a:lnTo>
                      <a:pt x="9336" y="465"/>
                    </a:lnTo>
                    <a:lnTo>
                      <a:pt x="9817" y="391"/>
                    </a:lnTo>
                    <a:lnTo>
                      <a:pt x="10296" y="329"/>
                    </a:lnTo>
                    <a:lnTo>
                      <a:pt x="10770" y="283"/>
                    </a:lnTo>
                    <a:lnTo>
                      <a:pt x="11240" y="255"/>
                    </a:lnTo>
                    <a:lnTo>
                      <a:pt x="11705" y="251"/>
                    </a:lnTo>
                    <a:lnTo>
                      <a:pt x="11875" y="251"/>
                    </a:lnTo>
                    <a:lnTo>
                      <a:pt x="11875" y="4"/>
                    </a:lnTo>
                    <a:lnTo>
                      <a:pt x="11649" y="0"/>
                    </a:lnTo>
                  </a:path>
                </a:pathLst>
              </a:custGeom>
              <a:solidFill>
                <a:srgbClr val="8DC6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" name="Freeform 10"/>
              <p:cNvSpPr>
                <a:spLocks/>
              </p:cNvSpPr>
              <p:nvPr/>
            </p:nvSpPr>
            <p:spPr bwMode="auto">
              <a:xfrm>
                <a:off x="31" y="287"/>
                <a:ext cx="11874" cy="1142"/>
              </a:xfrm>
              <a:custGeom>
                <a:avLst/>
                <a:gdLst>
                  <a:gd name="T0" fmla="+- 0 11906 31"/>
                  <a:gd name="T1" fmla="*/ T0 w 11874"/>
                  <a:gd name="T2" fmla="+- 0 538 287"/>
                  <a:gd name="T3" fmla="*/ 538 h 1142"/>
                  <a:gd name="T4" fmla="+- 0 11736 31"/>
                  <a:gd name="T5" fmla="*/ T4 w 11874"/>
                  <a:gd name="T6" fmla="+- 0 538 287"/>
                  <a:gd name="T7" fmla="*/ 538 h 1142"/>
                  <a:gd name="T8" fmla="+- 0 11906 31"/>
                  <a:gd name="T9" fmla="*/ T8 w 11874"/>
                  <a:gd name="T10" fmla="+- 0 545 287"/>
                  <a:gd name="T11" fmla="*/ 545 h 1142"/>
                  <a:gd name="T12" fmla="+- 0 11906 31"/>
                  <a:gd name="T13" fmla="*/ T12 w 11874"/>
                  <a:gd name="T14" fmla="+- 0 538 287"/>
                  <a:gd name="T15" fmla="*/ 538 h 114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1874" h="1142">
                    <a:moveTo>
                      <a:pt x="11875" y="251"/>
                    </a:moveTo>
                    <a:lnTo>
                      <a:pt x="11705" y="251"/>
                    </a:lnTo>
                    <a:lnTo>
                      <a:pt x="11875" y="258"/>
                    </a:lnTo>
                    <a:lnTo>
                      <a:pt x="11875" y="251"/>
                    </a:lnTo>
                  </a:path>
                </a:pathLst>
              </a:custGeom>
              <a:solidFill>
                <a:srgbClr val="8DC6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5" name="Group 11"/>
            <p:cNvGrpSpPr>
              <a:grpSpLocks/>
            </p:cNvGrpSpPr>
            <p:nvPr/>
          </p:nvGrpSpPr>
          <p:grpSpPr bwMode="auto">
            <a:xfrm>
              <a:off x="0" y="0"/>
              <a:ext cx="6957" cy="1271"/>
              <a:chOff x="0" y="0"/>
              <a:chExt cx="6957" cy="1271"/>
            </a:xfrm>
          </p:grpSpPr>
          <p:sp>
            <p:nvSpPr>
              <p:cNvPr id="7" name="Freeform 12"/>
              <p:cNvSpPr>
                <a:spLocks/>
              </p:cNvSpPr>
              <p:nvPr/>
            </p:nvSpPr>
            <p:spPr bwMode="auto">
              <a:xfrm>
                <a:off x="0" y="0"/>
                <a:ext cx="6957" cy="1271"/>
              </a:xfrm>
              <a:custGeom>
                <a:avLst/>
                <a:gdLst>
                  <a:gd name="T0" fmla="*/ 0 w 6957"/>
                  <a:gd name="T1" fmla="*/ 0 h 1271"/>
                  <a:gd name="T2" fmla="*/ 0 w 6957"/>
                  <a:gd name="T3" fmla="*/ 92 h 1271"/>
                  <a:gd name="T4" fmla="*/ 8 w 6957"/>
                  <a:gd name="T5" fmla="*/ 96 h 1271"/>
                  <a:gd name="T6" fmla="*/ 265 w 6957"/>
                  <a:gd name="T7" fmla="*/ 226 h 1271"/>
                  <a:gd name="T8" fmla="*/ 521 w 6957"/>
                  <a:gd name="T9" fmla="*/ 347 h 1271"/>
                  <a:gd name="T10" fmla="*/ 776 w 6957"/>
                  <a:gd name="T11" fmla="*/ 460 h 1271"/>
                  <a:gd name="T12" fmla="*/ 1029 w 6957"/>
                  <a:gd name="T13" fmla="*/ 565 h 1271"/>
                  <a:gd name="T14" fmla="*/ 1280 w 6957"/>
                  <a:gd name="T15" fmla="*/ 661 h 1271"/>
                  <a:gd name="T16" fmla="*/ 1530 w 6957"/>
                  <a:gd name="T17" fmla="*/ 750 h 1271"/>
                  <a:gd name="T18" fmla="*/ 1779 w 6957"/>
                  <a:gd name="T19" fmla="*/ 831 h 1271"/>
                  <a:gd name="T20" fmla="*/ 2027 w 6957"/>
                  <a:gd name="T21" fmla="*/ 905 h 1271"/>
                  <a:gd name="T22" fmla="*/ 2273 w 6957"/>
                  <a:gd name="T23" fmla="*/ 971 h 1271"/>
                  <a:gd name="T24" fmla="*/ 2518 w 6957"/>
                  <a:gd name="T25" fmla="*/ 1031 h 1271"/>
                  <a:gd name="T26" fmla="*/ 2762 w 6957"/>
                  <a:gd name="T27" fmla="*/ 1083 h 1271"/>
                  <a:gd name="T28" fmla="*/ 3005 w 6957"/>
                  <a:gd name="T29" fmla="*/ 1128 h 1271"/>
                  <a:gd name="T30" fmla="*/ 3247 w 6957"/>
                  <a:gd name="T31" fmla="*/ 1167 h 1271"/>
                  <a:gd name="T32" fmla="*/ 3487 w 6957"/>
                  <a:gd name="T33" fmla="*/ 1199 h 1271"/>
                  <a:gd name="T34" fmla="*/ 3727 w 6957"/>
                  <a:gd name="T35" fmla="*/ 1225 h 1271"/>
                  <a:gd name="T36" fmla="*/ 3966 w 6957"/>
                  <a:gd name="T37" fmla="*/ 1245 h 1271"/>
                  <a:gd name="T38" fmla="*/ 4204 w 6957"/>
                  <a:gd name="T39" fmla="*/ 1259 h 1271"/>
                  <a:gd name="T40" fmla="*/ 4441 w 6957"/>
                  <a:gd name="T41" fmla="*/ 1268 h 1271"/>
                  <a:gd name="T42" fmla="*/ 4677 w 6957"/>
                  <a:gd name="T43" fmla="*/ 1271 h 1271"/>
                  <a:gd name="T44" fmla="*/ 4792 w 6957"/>
                  <a:gd name="T45" fmla="*/ 1270 h 1271"/>
                  <a:gd name="T46" fmla="*/ 4908 w 6957"/>
                  <a:gd name="T47" fmla="*/ 1268 h 1271"/>
                  <a:gd name="T48" fmla="*/ 5023 w 6957"/>
                  <a:gd name="T49" fmla="*/ 1265 h 1271"/>
                  <a:gd name="T50" fmla="*/ 5138 w 6957"/>
                  <a:gd name="T51" fmla="*/ 1260 h 1271"/>
                  <a:gd name="T52" fmla="*/ 5252 w 6957"/>
                  <a:gd name="T53" fmla="*/ 1255 h 1271"/>
                  <a:gd name="T54" fmla="*/ 5367 w 6957"/>
                  <a:gd name="T55" fmla="*/ 1248 h 1271"/>
                  <a:gd name="T56" fmla="*/ 5481 w 6957"/>
                  <a:gd name="T57" fmla="*/ 1240 h 1271"/>
                  <a:gd name="T58" fmla="*/ 5596 w 6957"/>
                  <a:gd name="T59" fmla="*/ 1231 h 1271"/>
                  <a:gd name="T60" fmla="*/ 5824 w 6957"/>
                  <a:gd name="T61" fmla="*/ 1209 h 1271"/>
                  <a:gd name="T62" fmla="*/ 5847 w 6957"/>
                  <a:gd name="T63" fmla="*/ 1206 h 1271"/>
                  <a:gd name="T64" fmla="*/ 4933 w 6957"/>
                  <a:gd name="T65" fmla="*/ 1206 h 1271"/>
                  <a:gd name="T66" fmla="*/ 4683 w 6957"/>
                  <a:gd name="T67" fmla="*/ 1204 h 1271"/>
                  <a:gd name="T68" fmla="*/ 4433 w 6957"/>
                  <a:gd name="T69" fmla="*/ 1195 h 1271"/>
                  <a:gd name="T70" fmla="*/ 4181 w 6957"/>
                  <a:gd name="T71" fmla="*/ 1180 h 1271"/>
                  <a:gd name="T72" fmla="*/ 3929 w 6957"/>
                  <a:gd name="T73" fmla="*/ 1160 h 1271"/>
                  <a:gd name="T74" fmla="*/ 3676 w 6957"/>
                  <a:gd name="T75" fmla="*/ 1133 h 1271"/>
                  <a:gd name="T76" fmla="*/ 3422 w 6957"/>
                  <a:gd name="T77" fmla="*/ 1099 h 1271"/>
                  <a:gd name="T78" fmla="*/ 3167 w 6957"/>
                  <a:gd name="T79" fmla="*/ 1058 h 1271"/>
                  <a:gd name="T80" fmla="*/ 2911 w 6957"/>
                  <a:gd name="T81" fmla="*/ 1011 h 1271"/>
                  <a:gd name="T82" fmla="*/ 2654 w 6957"/>
                  <a:gd name="T83" fmla="*/ 956 h 1271"/>
                  <a:gd name="T84" fmla="*/ 2396 w 6957"/>
                  <a:gd name="T85" fmla="*/ 894 h 1271"/>
                  <a:gd name="T86" fmla="*/ 2137 w 6957"/>
                  <a:gd name="T87" fmla="*/ 825 h 1271"/>
                  <a:gd name="T88" fmla="*/ 1877 w 6957"/>
                  <a:gd name="T89" fmla="*/ 747 h 1271"/>
                  <a:gd name="T90" fmla="*/ 1615 w 6957"/>
                  <a:gd name="T91" fmla="*/ 662 h 1271"/>
                  <a:gd name="T92" fmla="*/ 1353 w 6957"/>
                  <a:gd name="T93" fmla="*/ 568 h 1271"/>
                  <a:gd name="T94" fmla="*/ 1089 w 6957"/>
                  <a:gd name="T95" fmla="*/ 466 h 1271"/>
                  <a:gd name="T96" fmla="*/ 824 w 6957"/>
                  <a:gd name="T97" fmla="*/ 356 h 1271"/>
                  <a:gd name="T98" fmla="*/ 557 w 6957"/>
                  <a:gd name="T99" fmla="*/ 237 h 1271"/>
                  <a:gd name="T100" fmla="*/ 289 w 6957"/>
                  <a:gd name="T101" fmla="*/ 108 h 1271"/>
                  <a:gd name="T102" fmla="*/ 77 w 6957"/>
                  <a:gd name="T103" fmla="*/ 0 h 1271"/>
                  <a:gd name="T104" fmla="*/ 0 w 6957"/>
                  <a:gd name="T105" fmla="*/ 0 h 1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957" h="1271">
                    <a:moveTo>
                      <a:pt x="0" y="0"/>
                    </a:moveTo>
                    <a:lnTo>
                      <a:pt x="0" y="92"/>
                    </a:lnTo>
                    <a:lnTo>
                      <a:pt x="8" y="96"/>
                    </a:lnTo>
                    <a:lnTo>
                      <a:pt x="265" y="226"/>
                    </a:lnTo>
                    <a:lnTo>
                      <a:pt x="521" y="347"/>
                    </a:lnTo>
                    <a:lnTo>
                      <a:pt x="776" y="460"/>
                    </a:lnTo>
                    <a:lnTo>
                      <a:pt x="1029" y="565"/>
                    </a:lnTo>
                    <a:lnTo>
                      <a:pt x="1280" y="661"/>
                    </a:lnTo>
                    <a:lnTo>
                      <a:pt x="1530" y="750"/>
                    </a:lnTo>
                    <a:lnTo>
                      <a:pt x="1779" y="831"/>
                    </a:lnTo>
                    <a:lnTo>
                      <a:pt x="2027" y="905"/>
                    </a:lnTo>
                    <a:lnTo>
                      <a:pt x="2273" y="971"/>
                    </a:lnTo>
                    <a:lnTo>
                      <a:pt x="2518" y="1031"/>
                    </a:lnTo>
                    <a:lnTo>
                      <a:pt x="2762" y="1083"/>
                    </a:lnTo>
                    <a:lnTo>
                      <a:pt x="3005" y="1128"/>
                    </a:lnTo>
                    <a:lnTo>
                      <a:pt x="3247" y="1167"/>
                    </a:lnTo>
                    <a:lnTo>
                      <a:pt x="3487" y="1199"/>
                    </a:lnTo>
                    <a:lnTo>
                      <a:pt x="3727" y="1225"/>
                    </a:lnTo>
                    <a:lnTo>
                      <a:pt x="3966" y="1245"/>
                    </a:lnTo>
                    <a:lnTo>
                      <a:pt x="4204" y="1259"/>
                    </a:lnTo>
                    <a:lnTo>
                      <a:pt x="4441" y="1268"/>
                    </a:lnTo>
                    <a:lnTo>
                      <a:pt x="4677" y="1271"/>
                    </a:lnTo>
                    <a:lnTo>
                      <a:pt x="4792" y="1270"/>
                    </a:lnTo>
                    <a:lnTo>
                      <a:pt x="4908" y="1268"/>
                    </a:lnTo>
                    <a:lnTo>
                      <a:pt x="5023" y="1265"/>
                    </a:lnTo>
                    <a:lnTo>
                      <a:pt x="5138" y="1260"/>
                    </a:lnTo>
                    <a:lnTo>
                      <a:pt x="5252" y="1255"/>
                    </a:lnTo>
                    <a:lnTo>
                      <a:pt x="5367" y="1248"/>
                    </a:lnTo>
                    <a:lnTo>
                      <a:pt x="5481" y="1240"/>
                    </a:lnTo>
                    <a:lnTo>
                      <a:pt x="5596" y="1231"/>
                    </a:lnTo>
                    <a:lnTo>
                      <a:pt x="5824" y="1209"/>
                    </a:lnTo>
                    <a:lnTo>
                      <a:pt x="5847" y="1206"/>
                    </a:lnTo>
                    <a:lnTo>
                      <a:pt x="4933" y="1206"/>
                    </a:lnTo>
                    <a:lnTo>
                      <a:pt x="4683" y="1204"/>
                    </a:lnTo>
                    <a:lnTo>
                      <a:pt x="4433" y="1195"/>
                    </a:lnTo>
                    <a:lnTo>
                      <a:pt x="4181" y="1180"/>
                    </a:lnTo>
                    <a:lnTo>
                      <a:pt x="3929" y="1160"/>
                    </a:lnTo>
                    <a:lnTo>
                      <a:pt x="3676" y="1133"/>
                    </a:lnTo>
                    <a:lnTo>
                      <a:pt x="3422" y="1099"/>
                    </a:lnTo>
                    <a:lnTo>
                      <a:pt x="3167" y="1058"/>
                    </a:lnTo>
                    <a:lnTo>
                      <a:pt x="2911" y="1011"/>
                    </a:lnTo>
                    <a:lnTo>
                      <a:pt x="2654" y="956"/>
                    </a:lnTo>
                    <a:lnTo>
                      <a:pt x="2396" y="894"/>
                    </a:lnTo>
                    <a:lnTo>
                      <a:pt x="2137" y="825"/>
                    </a:lnTo>
                    <a:lnTo>
                      <a:pt x="1877" y="747"/>
                    </a:lnTo>
                    <a:lnTo>
                      <a:pt x="1615" y="662"/>
                    </a:lnTo>
                    <a:lnTo>
                      <a:pt x="1353" y="568"/>
                    </a:lnTo>
                    <a:lnTo>
                      <a:pt x="1089" y="466"/>
                    </a:lnTo>
                    <a:lnTo>
                      <a:pt x="824" y="356"/>
                    </a:lnTo>
                    <a:lnTo>
                      <a:pt x="557" y="237"/>
                    </a:lnTo>
                    <a:lnTo>
                      <a:pt x="289" y="108"/>
                    </a:lnTo>
                    <a:lnTo>
                      <a:pt x="77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3DD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" name="Freeform 13"/>
              <p:cNvSpPr>
                <a:spLocks/>
              </p:cNvSpPr>
              <p:nvPr/>
            </p:nvSpPr>
            <p:spPr bwMode="auto">
              <a:xfrm>
                <a:off x="0" y="0"/>
                <a:ext cx="6957" cy="1271"/>
              </a:xfrm>
              <a:custGeom>
                <a:avLst/>
                <a:gdLst>
                  <a:gd name="T0" fmla="*/ 6957 w 6957"/>
                  <a:gd name="T1" fmla="*/ 1038 h 1271"/>
                  <a:gd name="T2" fmla="*/ 6856 w 6957"/>
                  <a:gd name="T3" fmla="*/ 1054 h 1271"/>
                  <a:gd name="T4" fmla="*/ 6655 w 6957"/>
                  <a:gd name="T5" fmla="*/ 1083 h 1271"/>
                  <a:gd name="T6" fmla="*/ 6555 w 6957"/>
                  <a:gd name="T7" fmla="*/ 1096 h 1271"/>
                  <a:gd name="T8" fmla="*/ 6353 w 6957"/>
                  <a:gd name="T9" fmla="*/ 1121 h 1271"/>
                  <a:gd name="T10" fmla="*/ 6151 w 6957"/>
                  <a:gd name="T11" fmla="*/ 1143 h 1271"/>
                  <a:gd name="T12" fmla="*/ 5949 w 6957"/>
                  <a:gd name="T13" fmla="*/ 1162 h 1271"/>
                  <a:gd name="T14" fmla="*/ 5747 w 6957"/>
                  <a:gd name="T15" fmla="*/ 1178 h 1271"/>
                  <a:gd name="T16" fmla="*/ 5544 w 6957"/>
                  <a:gd name="T17" fmla="*/ 1190 h 1271"/>
                  <a:gd name="T18" fmla="*/ 5341 w 6957"/>
                  <a:gd name="T19" fmla="*/ 1199 h 1271"/>
                  <a:gd name="T20" fmla="*/ 5137 w 6957"/>
                  <a:gd name="T21" fmla="*/ 1205 h 1271"/>
                  <a:gd name="T22" fmla="*/ 4933 w 6957"/>
                  <a:gd name="T23" fmla="*/ 1206 h 1271"/>
                  <a:gd name="T24" fmla="*/ 5847 w 6957"/>
                  <a:gd name="T25" fmla="*/ 1206 h 1271"/>
                  <a:gd name="T26" fmla="*/ 6051 w 6957"/>
                  <a:gd name="T27" fmla="*/ 1183 h 1271"/>
                  <a:gd name="T28" fmla="*/ 6279 w 6957"/>
                  <a:gd name="T29" fmla="*/ 1153 h 1271"/>
                  <a:gd name="T30" fmla="*/ 6505 w 6957"/>
                  <a:gd name="T31" fmla="*/ 1118 h 1271"/>
                  <a:gd name="T32" fmla="*/ 6715 w 6957"/>
                  <a:gd name="T33" fmla="*/ 1083 h 1271"/>
                  <a:gd name="T34" fmla="*/ 6957 w 6957"/>
                  <a:gd name="T35" fmla="*/ 1038 h 1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957" h="1271">
                    <a:moveTo>
                      <a:pt x="6957" y="1038"/>
                    </a:moveTo>
                    <a:lnTo>
                      <a:pt x="6856" y="1054"/>
                    </a:lnTo>
                    <a:lnTo>
                      <a:pt x="6655" y="1083"/>
                    </a:lnTo>
                    <a:lnTo>
                      <a:pt x="6555" y="1096"/>
                    </a:lnTo>
                    <a:lnTo>
                      <a:pt x="6353" y="1121"/>
                    </a:lnTo>
                    <a:lnTo>
                      <a:pt x="6151" y="1143"/>
                    </a:lnTo>
                    <a:lnTo>
                      <a:pt x="5949" y="1162"/>
                    </a:lnTo>
                    <a:lnTo>
                      <a:pt x="5747" y="1178"/>
                    </a:lnTo>
                    <a:lnTo>
                      <a:pt x="5544" y="1190"/>
                    </a:lnTo>
                    <a:lnTo>
                      <a:pt x="5341" y="1199"/>
                    </a:lnTo>
                    <a:lnTo>
                      <a:pt x="5137" y="1205"/>
                    </a:lnTo>
                    <a:lnTo>
                      <a:pt x="4933" y="1206"/>
                    </a:lnTo>
                    <a:lnTo>
                      <a:pt x="5847" y="1206"/>
                    </a:lnTo>
                    <a:lnTo>
                      <a:pt x="6051" y="1183"/>
                    </a:lnTo>
                    <a:lnTo>
                      <a:pt x="6279" y="1153"/>
                    </a:lnTo>
                    <a:lnTo>
                      <a:pt x="6505" y="1118"/>
                    </a:lnTo>
                    <a:lnTo>
                      <a:pt x="6715" y="1083"/>
                    </a:lnTo>
                    <a:lnTo>
                      <a:pt x="6957" y="1038"/>
                    </a:lnTo>
                  </a:path>
                </a:pathLst>
              </a:custGeom>
              <a:solidFill>
                <a:srgbClr val="C3DD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6" name="Group 14"/>
          <p:cNvGrpSpPr>
            <a:grpSpLocks/>
          </p:cNvGrpSpPr>
          <p:nvPr/>
        </p:nvGrpSpPr>
        <p:grpSpPr bwMode="auto">
          <a:xfrm rot="10800000">
            <a:off x="1" y="6115479"/>
            <a:ext cx="7124119" cy="718881"/>
            <a:chOff x="0" y="0"/>
            <a:chExt cx="11906" cy="1509"/>
          </a:xfrm>
        </p:grpSpPr>
        <p:grpSp>
          <p:nvGrpSpPr>
            <p:cNvPr id="15" name="Group 15"/>
            <p:cNvGrpSpPr>
              <a:grpSpLocks/>
            </p:cNvGrpSpPr>
            <p:nvPr/>
          </p:nvGrpSpPr>
          <p:grpSpPr bwMode="auto">
            <a:xfrm>
              <a:off x="1829" y="537"/>
              <a:ext cx="10077" cy="962"/>
              <a:chOff x="1829" y="537"/>
              <a:chExt cx="10077" cy="962"/>
            </a:xfrm>
          </p:grpSpPr>
          <p:sp>
            <p:nvSpPr>
              <p:cNvPr id="24" name="Freeform 4"/>
              <p:cNvSpPr>
                <a:spLocks/>
              </p:cNvSpPr>
              <p:nvPr/>
            </p:nvSpPr>
            <p:spPr bwMode="auto">
              <a:xfrm>
                <a:off x="1829" y="537"/>
                <a:ext cx="10077" cy="962"/>
              </a:xfrm>
              <a:custGeom>
                <a:avLst/>
                <a:gdLst>
                  <a:gd name="T0" fmla="+- 0 1829 1829"/>
                  <a:gd name="T1" fmla="*/ T0 w 10077"/>
                  <a:gd name="T2" fmla="+- 0 1319 537"/>
                  <a:gd name="T3" fmla="*/ 1319 h 962"/>
                  <a:gd name="T4" fmla="+- 0 2057 1829"/>
                  <a:gd name="T5" fmla="*/ T4 w 10077"/>
                  <a:gd name="T6" fmla="+- 0 1354 537"/>
                  <a:gd name="T7" fmla="*/ 1354 h 962"/>
                  <a:gd name="T8" fmla="+- 0 2287 1829"/>
                  <a:gd name="T9" fmla="*/ T8 w 10077"/>
                  <a:gd name="T10" fmla="+- 0 1385 537"/>
                  <a:gd name="T11" fmla="*/ 1385 h 962"/>
                  <a:gd name="T12" fmla="+- 0 2518 1829"/>
                  <a:gd name="T13" fmla="*/ T12 w 10077"/>
                  <a:gd name="T14" fmla="+- 0 1412 537"/>
                  <a:gd name="T15" fmla="*/ 1412 h 962"/>
                  <a:gd name="T16" fmla="+- 0 2749 1829"/>
                  <a:gd name="T17" fmla="*/ T16 w 10077"/>
                  <a:gd name="T18" fmla="+- 0 1435 537"/>
                  <a:gd name="T19" fmla="*/ 1435 h 962"/>
                  <a:gd name="T20" fmla="+- 0 2980 1829"/>
                  <a:gd name="T21" fmla="*/ T20 w 10077"/>
                  <a:gd name="T22" fmla="+- 0 1454 537"/>
                  <a:gd name="T23" fmla="*/ 1454 h 962"/>
                  <a:gd name="T24" fmla="+- 0 3212 1829"/>
                  <a:gd name="T25" fmla="*/ T24 w 10077"/>
                  <a:gd name="T26" fmla="+- 0 1469 537"/>
                  <a:gd name="T27" fmla="*/ 1469 h 962"/>
                  <a:gd name="T28" fmla="+- 0 3443 1829"/>
                  <a:gd name="T29" fmla="*/ T28 w 10077"/>
                  <a:gd name="T30" fmla="+- 0 1481 537"/>
                  <a:gd name="T31" fmla="*/ 1481 h 962"/>
                  <a:gd name="T32" fmla="+- 0 3673 1829"/>
                  <a:gd name="T33" fmla="*/ T32 w 10077"/>
                  <a:gd name="T34" fmla="+- 0 1490 537"/>
                  <a:gd name="T35" fmla="*/ 1490 h 962"/>
                  <a:gd name="T36" fmla="+- 0 3901 1829"/>
                  <a:gd name="T37" fmla="*/ T36 w 10077"/>
                  <a:gd name="T38" fmla="+- 0 1496 537"/>
                  <a:gd name="T39" fmla="*/ 1496 h 962"/>
                  <a:gd name="T40" fmla="+- 0 4129 1829"/>
                  <a:gd name="T41" fmla="*/ T40 w 10077"/>
                  <a:gd name="T42" fmla="+- 0 1499 537"/>
                  <a:gd name="T43" fmla="*/ 1499 h 962"/>
                  <a:gd name="T44" fmla="+- 0 4354 1829"/>
                  <a:gd name="T45" fmla="*/ T44 w 10077"/>
                  <a:gd name="T46" fmla="+- 0 1499 537"/>
                  <a:gd name="T47" fmla="*/ 1499 h 962"/>
                  <a:gd name="T48" fmla="+- 0 4577 1829"/>
                  <a:gd name="T49" fmla="*/ T48 w 10077"/>
                  <a:gd name="T50" fmla="+- 0 1497 537"/>
                  <a:gd name="T51" fmla="*/ 1497 h 962"/>
                  <a:gd name="T52" fmla="+- 0 5015 1829"/>
                  <a:gd name="T53" fmla="*/ T52 w 10077"/>
                  <a:gd name="T54" fmla="+- 0 1487 537"/>
                  <a:gd name="T55" fmla="*/ 1487 h 962"/>
                  <a:gd name="T56" fmla="+- 0 5439 1829"/>
                  <a:gd name="T57" fmla="*/ T56 w 10077"/>
                  <a:gd name="T58" fmla="+- 0 1469 537"/>
                  <a:gd name="T59" fmla="*/ 1469 h 962"/>
                  <a:gd name="T60" fmla="+- 0 5847 1829"/>
                  <a:gd name="T61" fmla="*/ T60 w 10077"/>
                  <a:gd name="T62" fmla="+- 0 1446 537"/>
                  <a:gd name="T63" fmla="*/ 1446 h 962"/>
                  <a:gd name="T64" fmla="+- 0 6085 1829"/>
                  <a:gd name="T65" fmla="*/ T64 w 10077"/>
                  <a:gd name="T66" fmla="+- 0 1429 537"/>
                  <a:gd name="T67" fmla="*/ 1429 h 962"/>
                  <a:gd name="T68" fmla="+- 0 3524 1829"/>
                  <a:gd name="T69" fmla="*/ T68 w 10077"/>
                  <a:gd name="T70" fmla="+- 0 1429 537"/>
                  <a:gd name="T71" fmla="*/ 1429 h 962"/>
                  <a:gd name="T72" fmla="+- 0 3281 1829"/>
                  <a:gd name="T73" fmla="*/ T72 w 10077"/>
                  <a:gd name="T74" fmla="+- 0 1426 537"/>
                  <a:gd name="T75" fmla="*/ 1426 h 962"/>
                  <a:gd name="T76" fmla="+- 0 3038 1829"/>
                  <a:gd name="T77" fmla="*/ T76 w 10077"/>
                  <a:gd name="T78" fmla="+- 0 1419 537"/>
                  <a:gd name="T79" fmla="*/ 1419 h 962"/>
                  <a:gd name="T80" fmla="+- 0 2795 1829"/>
                  <a:gd name="T81" fmla="*/ T80 w 10077"/>
                  <a:gd name="T82" fmla="+- 0 1408 537"/>
                  <a:gd name="T83" fmla="*/ 1408 h 962"/>
                  <a:gd name="T84" fmla="+- 0 2551 1829"/>
                  <a:gd name="T85" fmla="*/ T84 w 10077"/>
                  <a:gd name="T86" fmla="+- 0 1393 537"/>
                  <a:gd name="T87" fmla="*/ 1393 h 962"/>
                  <a:gd name="T88" fmla="+- 0 2309 1829"/>
                  <a:gd name="T89" fmla="*/ T88 w 10077"/>
                  <a:gd name="T90" fmla="+- 0 1373 537"/>
                  <a:gd name="T91" fmla="*/ 1373 h 962"/>
                  <a:gd name="T92" fmla="+- 0 2068 1829"/>
                  <a:gd name="T93" fmla="*/ T92 w 10077"/>
                  <a:gd name="T94" fmla="+- 0 1348 537"/>
                  <a:gd name="T95" fmla="*/ 1348 h 962"/>
                  <a:gd name="T96" fmla="+- 0 1829 1829"/>
                  <a:gd name="T97" fmla="*/ T96 w 10077"/>
                  <a:gd name="T98" fmla="+- 0 1319 537"/>
                  <a:gd name="T99" fmla="*/ 1319 h 96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</a:cxnLst>
                <a:rect l="0" t="0" r="r" b="b"/>
                <a:pathLst>
                  <a:path w="10077" h="962">
                    <a:moveTo>
                      <a:pt x="0" y="782"/>
                    </a:moveTo>
                    <a:lnTo>
                      <a:pt x="228" y="817"/>
                    </a:lnTo>
                    <a:lnTo>
                      <a:pt x="458" y="848"/>
                    </a:lnTo>
                    <a:lnTo>
                      <a:pt x="689" y="875"/>
                    </a:lnTo>
                    <a:lnTo>
                      <a:pt x="920" y="898"/>
                    </a:lnTo>
                    <a:lnTo>
                      <a:pt x="1151" y="917"/>
                    </a:lnTo>
                    <a:lnTo>
                      <a:pt x="1383" y="932"/>
                    </a:lnTo>
                    <a:lnTo>
                      <a:pt x="1614" y="944"/>
                    </a:lnTo>
                    <a:lnTo>
                      <a:pt x="1844" y="953"/>
                    </a:lnTo>
                    <a:lnTo>
                      <a:pt x="2072" y="959"/>
                    </a:lnTo>
                    <a:lnTo>
                      <a:pt x="2300" y="962"/>
                    </a:lnTo>
                    <a:lnTo>
                      <a:pt x="2525" y="962"/>
                    </a:lnTo>
                    <a:lnTo>
                      <a:pt x="2748" y="960"/>
                    </a:lnTo>
                    <a:lnTo>
                      <a:pt x="3186" y="950"/>
                    </a:lnTo>
                    <a:lnTo>
                      <a:pt x="3610" y="932"/>
                    </a:lnTo>
                    <a:lnTo>
                      <a:pt x="4018" y="909"/>
                    </a:lnTo>
                    <a:lnTo>
                      <a:pt x="4256" y="892"/>
                    </a:lnTo>
                    <a:lnTo>
                      <a:pt x="1695" y="892"/>
                    </a:lnTo>
                    <a:lnTo>
                      <a:pt x="1452" y="889"/>
                    </a:lnTo>
                    <a:lnTo>
                      <a:pt x="1209" y="882"/>
                    </a:lnTo>
                    <a:lnTo>
                      <a:pt x="966" y="871"/>
                    </a:lnTo>
                    <a:lnTo>
                      <a:pt x="722" y="856"/>
                    </a:lnTo>
                    <a:lnTo>
                      <a:pt x="480" y="836"/>
                    </a:lnTo>
                    <a:lnTo>
                      <a:pt x="239" y="811"/>
                    </a:lnTo>
                    <a:lnTo>
                      <a:pt x="0" y="782"/>
                    </a:lnTo>
                  </a:path>
                </a:pathLst>
              </a:custGeom>
              <a:solidFill>
                <a:srgbClr val="C3DD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Freeform 5"/>
              <p:cNvSpPr>
                <a:spLocks/>
              </p:cNvSpPr>
              <p:nvPr/>
            </p:nvSpPr>
            <p:spPr bwMode="auto">
              <a:xfrm>
                <a:off x="1829" y="537"/>
                <a:ext cx="10077" cy="962"/>
              </a:xfrm>
              <a:custGeom>
                <a:avLst/>
                <a:gdLst>
                  <a:gd name="T0" fmla="+- 0 11692 1829"/>
                  <a:gd name="T1" fmla="*/ T0 w 10077"/>
                  <a:gd name="T2" fmla="+- 0 537 537"/>
                  <a:gd name="T3" fmla="*/ 537 h 962"/>
                  <a:gd name="T4" fmla="+- 0 11231 1829"/>
                  <a:gd name="T5" fmla="*/ T4 w 10077"/>
                  <a:gd name="T6" fmla="+- 0 544 537"/>
                  <a:gd name="T7" fmla="*/ 544 h 962"/>
                  <a:gd name="T8" fmla="+- 0 10765 1829"/>
                  <a:gd name="T9" fmla="*/ T8 w 10077"/>
                  <a:gd name="T10" fmla="+- 0 573 537"/>
                  <a:gd name="T11" fmla="*/ 573 h 962"/>
                  <a:gd name="T12" fmla="+- 0 10294 1829"/>
                  <a:gd name="T13" fmla="*/ T12 w 10077"/>
                  <a:gd name="T14" fmla="+- 0 620 537"/>
                  <a:gd name="T15" fmla="*/ 620 h 962"/>
                  <a:gd name="T16" fmla="+- 0 9819 1829"/>
                  <a:gd name="T17" fmla="*/ T16 w 10077"/>
                  <a:gd name="T18" fmla="+- 0 683 537"/>
                  <a:gd name="T19" fmla="*/ 683 h 962"/>
                  <a:gd name="T20" fmla="+- 0 9342 1829"/>
                  <a:gd name="T21" fmla="*/ T20 w 10077"/>
                  <a:gd name="T22" fmla="+- 0 756 537"/>
                  <a:gd name="T23" fmla="*/ 756 h 962"/>
                  <a:gd name="T24" fmla="+- 0 7419 1829"/>
                  <a:gd name="T25" fmla="*/ T24 w 10077"/>
                  <a:gd name="T26" fmla="+- 0 1090 537"/>
                  <a:gd name="T27" fmla="*/ 1090 h 962"/>
                  <a:gd name="T28" fmla="+- 0 6938 1829"/>
                  <a:gd name="T29" fmla="*/ T28 w 10077"/>
                  <a:gd name="T30" fmla="+- 0 1166 537"/>
                  <a:gd name="T31" fmla="*/ 1166 h 962"/>
                  <a:gd name="T32" fmla="+- 0 6459 1829"/>
                  <a:gd name="T33" fmla="*/ T32 w 10077"/>
                  <a:gd name="T34" fmla="+- 0 1232 537"/>
                  <a:gd name="T35" fmla="*/ 1232 h 962"/>
                  <a:gd name="T36" fmla="+- 0 6258 1829"/>
                  <a:gd name="T37" fmla="*/ T36 w 10077"/>
                  <a:gd name="T38" fmla="+- 0 1257 537"/>
                  <a:gd name="T39" fmla="*/ 1257 h 962"/>
                  <a:gd name="T40" fmla="+- 0 5841 1829"/>
                  <a:gd name="T41" fmla="*/ T40 w 10077"/>
                  <a:gd name="T42" fmla="+- 0 1304 537"/>
                  <a:gd name="T43" fmla="*/ 1304 h 962"/>
                  <a:gd name="T44" fmla="+- 0 5403 1829"/>
                  <a:gd name="T45" fmla="*/ T44 w 10077"/>
                  <a:gd name="T46" fmla="+- 0 1346 537"/>
                  <a:gd name="T47" fmla="*/ 1346 h 962"/>
                  <a:gd name="T48" fmla="+- 0 4950 1829"/>
                  <a:gd name="T49" fmla="*/ T48 w 10077"/>
                  <a:gd name="T50" fmla="+- 0 1381 537"/>
                  <a:gd name="T51" fmla="*/ 1381 h 962"/>
                  <a:gd name="T52" fmla="+- 0 4718 1829"/>
                  <a:gd name="T53" fmla="*/ T52 w 10077"/>
                  <a:gd name="T54" fmla="+- 0 1396 537"/>
                  <a:gd name="T55" fmla="*/ 1396 h 962"/>
                  <a:gd name="T56" fmla="+- 0 4483 1829"/>
                  <a:gd name="T57" fmla="*/ T56 w 10077"/>
                  <a:gd name="T58" fmla="+- 0 1408 537"/>
                  <a:gd name="T59" fmla="*/ 1408 h 962"/>
                  <a:gd name="T60" fmla="+- 0 4246 1829"/>
                  <a:gd name="T61" fmla="*/ T60 w 10077"/>
                  <a:gd name="T62" fmla="+- 0 1418 537"/>
                  <a:gd name="T63" fmla="*/ 1418 h 962"/>
                  <a:gd name="T64" fmla="+- 0 4007 1829"/>
                  <a:gd name="T65" fmla="*/ T64 w 10077"/>
                  <a:gd name="T66" fmla="+- 0 1425 537"/>
                  <a:gd name="T67" fmla="*/ 1425 h 962"/>
                  <a:gd name="T68" fmla="+- 0 3766 1829"/>
                  <a:gd name="T69" fmla="*/ T68 w 10077"/>
                  <a:gd name="T70" fmla="+- 0 1429 537"/>
                  <a:gd name="T71" fmla="*/ 1429 h 962"/>
                  <a:gd name="T72" fmla="+- 0 3524 1829"/>
                  <a:gd name="T73" fmla="*/ T72 w 10077"/>
                  <a:gd name="T74" fmla="+- 0 1429 537"/>
                  <a:gd name="T75" fmla="*/ 1429 h 962"/>
                  <a:gd name="T76" fmla="+- 0 6085 1829"/>
                  <a:gd name="T77" fmla="*/ T76 w 10077"/>
                  <a:gd name="T78" fmla="+- 0 1429 537"/>
                  <a:gd name="T79" fmla="*/ 1429 h 962"/>
                  <a:gd name="T80" fmla="+- 0 6236 1829"/>
                  <a:gd name="T81" fmla="*/ T80 w 10077"/>
                  <a:gd name="T82" fmla="+- 0 1418 537"/>
                  <a:gd name="T83" fmla="*/ 1418 h 962"/>
                  <a:gd name="T84" fmla="+- 0 6719 1829"/>
                  <a:gd name="T85" fmla="*/ T84 w 10077"/>
                  <a:gd name="T86" fmla="+- 0 1374 537"/>
                  <a:gd name="T87" fmla="*/ 1374 h 962"/>
                  <a:gd name="T88" fmla="+- 0 7205 1829"/>
                  <a:gd name="T89" fmla="*/ T88 w 10077"/>
                  <a:gd name="T90" fmla="+- 0 1320 537"/>
                  <a:gd name="T91" fmla="*/ 1320 h 962"/>
                  <a:gd name="T92" fmla="+- 0 9149 1829"/>
                  <a:gd name="T93" fmla="*/ T92 w 10077"/>
                  <a:gd name="T94" fmla="+- 0 1075 537"/>
                  <a:gd name="T95" fmla="*/ 1075 h 962"/>
                  <a:gd name="T96" fmla="+- 0 9631 1829"/>
                  <a:gd name="T97" fmla="*/ T96 w 10077"/>
                  <a:gd name="T98" fmla="+- 0 1024 537"/>
                  <a:gd name="T99" fmla="*/ 1024 h 962"/>
                  <a:gd name="T100" fmla="+- 0 10110 1829"/>
                  <a:gd name="T101" fmla="*/ T100 w 10077"/>
                  <a:gd name="T102" fmla="+- 0 985 537"/>
                  <a:gd name="T103" fmla="*/ 985 h 962"/>
                  <a:gd name="T104" fmla="+- 0 10584 1829"/>
                  <a:gd name="T105" fmla="*/ T104 w 10077"/>
                  <a:gd name="T106" fmla="+- 0 961 537"/>
                  <a:gd name="T107" fmla="*/ 961 h 962"/>
                  <a:gd name="T108" fmla="+- 0 11053 1829"/>
                  <a:gd name="T109" fmla="*/ T108 w 10077"/>
                  <a:gd name="T110" fmla="+- 0 956 537"/>
                  <a:gd name="T111" fmla="*/ 956 h 962"/>
                  <a:gd name="T112" fmla="+- 0 11905 1829"/>
                  <a:gd name="T113" fmla="*/ T112 w 10077"/>
                  <a:gd name="T114" fmla="+- 0 956 537"/>
                  <a:gd name="T115" fmla="*/ 956 h 962"/>
                  <a:gd name="T116" fmla="+- 0 11905 1829"/>
                  <a:gd name="T117" fmla="*/ T116 w 10077"/>
                  <a:gd name="T118" fmla="+- 0 546 537"/>
                  <a:gd name="T119" fmla="*/ 546 h 962"/>
                  <a:gd name="T120" fmla="+- 0 11692 1829"/>
                  <a:gd name="T121" fmla="*/ T120 w 10077"/>
                  <a:gd name="T122" fmla="+- 0 537 537"/>
                  <a:gd name="T123" fmla="*/ 537 h 96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</a:cxnLst>
                <a:rect l="0" t="0" r="r" b="b"/>
                <a:pathLst>
                  <a:path w="10077" h="962">
                    <a:moveTo>
                      <a:pt x="9863" y="0"/>
                    </a:moveTo>
                    <a:lnTo>
                      <a:pt x="9402" y="7"/>
                    </a:lnTo>
                    <a:lnTo>
                      <a:pt x="8936" y="36"/>
                    </a:lnTo>
                    <a:lnTo>
                      <a:pt x="8465" y="83"/>
                    </a:lnTo>
                    <a:lnTo>
                      <a:pt x="7990" y="146"/>
                    </a:lnTo>
                    <a:lnTo>
                      <a:pt x="7513" y="219"/>
                    </a:lnTo>
                    <a:lnTo>
                      <a:pt x="5590" y="553"/>
                    </a:lnTo>
                    <a:lnTo>
                      <a:pt x="5109" y="629"/>
                    </a:lnTo>
                    <a:lnTo>
                      <a:pt x="4630" y="695"/>
                    </a:lnTo>
                    <a:lnTo>
                      <a:pt x="4429" y="720"/>
                    </a:lnTo>
                    <a:lnTo>
                      <a:pt x="4012" y="767"/>
                    </a:lnTo>
                    <a:lnTo>
                      <a:pt x="3574" y="809"/>
                    </a:lnTo>
                    <a:lnTo>
                      <a:pt x="3121" y="844"/>
                    </a:lnTo>
                    <a:lnTo>
                      <a:pt x="2889" y="859"/>
                    </a:lnTo>
                    <a:lnTo>
                      <a:pt x="2654" y="871"/>
                    </a:lnTo>
                    <a:lnTo>
                      <a:pt x="2417" y="881"/>
                    </a:lnTo>
                    <a:lnTo>
                      <a:pt x="2178" y="888"/>
                    </a:lnTo>
                    <a:lnTo>
                      <a:pt x="1937" y="892"/>
                    </a:lnTo>
                    <a:lnTo>
                      <a:pt x="1695" y="892"/>
                    </a:lnTo>
                    <a:lnTo>
                      <a:pt x="4256" y="892"/>
                    </a:lnTo>
                    <a:lnTo>
                      <a:pt x="4407" y="881"/>
                    </a:lnTo>
                    <a:lnTo>
                      <a:pt x="4890" y="837"/>
                    </a:lnTo>
                    <a:lnTo>
                      <a:pt x="5376" y="783"/>
                    </a:lnTo>
                    <a:lnTo>
                      <a:pt x="7320" y="538"/>
                    </a:lnTo>
                    <a:lnTo>
                      <a:pt x="7802" y="487"/>
                    </a:lnTo>
                    <a:lnTo>
                      <a:pt x="8281" y="448"/>
                    </a:lnTo>
                    <a:lnTo>
                      <a:pt x="8755" y="424"/>
                    </a:lnTo>
                    <a:lnTo>
                      <a:pt x="9224" y="419"/>
                    </a:lnTo>
                    <a:lnTo>
                      <a:pt x="10076" y="419"/>
                    </a:lnTo>
                    <a:lnTo>
                      <a:pt x="10076" y="9"/>
                    </a:lnTo>
                    <a:lnTo>
                      <a:pt x="9863" y="0"/>
                    </a:lnTo>
                  </a:path>
                </a:pathLst>
              </a:custGeom>
              <a:solidFill>
                <a:srgbClr val="C3DD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Freeform 6"/>
              <p:cNvSpPr>
                <a:spLocks/>
              </p:cNvSpPr>
              <p:nvPr/>
            </p:nvSpPr>
            <p:spPr bwMode="auto">
              <a:xfrm>
                <a:off x="1829" y="537"/>
                <a:ext cx="10077" cy="962"/>
              </a:xfrm>
              <a:custGeom>
                <a:avLst/>
                <a:gdLst>
                  <a:gd name="T0" fmla="+- 0 11905 1829"/>
                  <a:gd name="T1" fmla="*/ T0 w 10077"/>
                  <a:gd name="T2" fmla="+- 0 956 537"/>
                  <a:gd name="T3" fmla="*/ 956 h 962"/>
                  <a:gd name="T4" fmla="+- 0 11053 1829"/>
                  <a:gd name="T5" fmla="*/ T4 w 10077"/>
                  <a:gd name="T6" fmla="+- 0 956 537"/>
                  <a:gd name="T7" fmla="*/ 956 h 962"/>
                  <a:gd name="T8" fmla="+- 0 11516 1829"/>
                  <a:gd name="T9" fmla="*/ T8 w 10077"/>
                  <a:gd name="T10" fmla="+- 0 973 537"/>
                  <a:gd name="T11" fmla="*/ 973 h 962"/>
                  <a:gd name="T12" fmla="+- 0 11905 1829"/>
                  <a:gd name="T13" fmla="*/ T12 w 10077"/>
                  <a:gd name="T14" fmla="+- 0 1010 537"/>
                  <a:gd name="T15" fmla="*/ 1010 h 962"/>
                  <a:gd name="T16" fmla="+- 0 11905 1829"/>
                  <a:gd name="T17" fmla="*/ T16 w 10077"/>
                  <a:gd name="T18" fmla="+- 0 956 537"/>
                  <a:gd name="T19" fmla="*/ 956 h 96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0077" h="962">
                    <a:moveTo>
                      <a:pt x="10076" y="419"/>
                    </a:moveTo>
                    <a:lnTo>
                      <a:pt x="9224" y="419"/>
                    </a:lnTo>
                    <a:lnTo>
                      <a:pt x="9687" y="436"/>
                    </a:lnTo>
                    <a:lnTo>
                      <a:pt x="10076" y="473"/>
                    </a:lnTo>
                    <a:lnTo>
                      <a:pt x="10076" y="419"/>
                    </a:lnTo>
                  </a:path>
                </a:pathLst>
              </a:custGeom>
              <a:solidFill>
                <a:srgbClr val="C3DD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6" name="Group 7"/>
            <p:cNvGrpSpPr>
              <a:grpSpLocks/>
            </p:cNvGrpSpPr>
            <p:nvPr/>
          </p:nvGrpSpPr>
          <p:grpSpPr bwMode="auto">
            <a:xfrm>
              <a:off x="31" y="287"/>
              <a:ext cx="11874" cy="1142"/>
              <a:chOff x="31" y="287"/>
              <a:chExt cx="11874" cy="1142"/>
            </a:xfrm>
          </p:grpSpPr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>
                <a:off x="31" y="287"/>
                <a:ext cx="11874" cy="1142"/>
              </a:xfrm>
              <a:custGeom>
                <a:avLst/>
                <a:gdLst>
                  <a:gd name="T0" fmla="+- 0 32 31"/>
                  <a:gd name="T1" fmla="*/ T0 w 11874"/>
                  <a:gd name="T2" fmla="+- 0 876 287"/>
                  <a:gd name="T3" fmla="*/ 876 h 1142"/>
                  <a:gd name="T4" fmla="+- 0 330 31"/>
                  <a:gd name="T5" fmla="*/ T4 w 11874"/>
                  <a:gd name="T6" fmla="+- 0 986 287"/>
                  <a:gd name="T7" fmla="*/ 986 h 1142"/>
                  <a:gd name="T8" fmla="+- 0 638 31"/>
                  <a:gd name="T9" fmla="*/ T8 w 11874"/>
                  <a:gd name="T10" fmla="+- 0 1079 287"/>
                  <a:gd name="T11" fmla="*/ 1079 h 1142"/>
                  <a:gd name="T12" fmla="+- 0 953 31"/>
                  <a:gd name="T13" fmla="*/ T12 w 11874"/>
                  <a:gd name="T14" fmla="+- 0 1160 287"/>
                  <a:gd name="T15" fmla="*/ 1160 h 1142"/>
                  <a:gd name="T16" fmla="+- 0 1275 31"/>
                  <a:gd name="T17" fmla="*/ T16 w 11874"/>
                  <a:gd name="T18" fmla="+- 0 1229 287"/>
                  <a:gd name="T19" fmla="*/ 1229 h 1142"/>
                  <a:gd name="T20" fmla="+- 0 1603 31"/>
                  <a:gd name="T21" fmla="*/ T20 w 11874"/>
                  <a:gd name="T22" fmla="+- 0 1286 287"/>
                  <a:gd name="T23" fmla="*/ 1286 h 1142"/>
                  <a:gd name="T24" fmla="+- 0 1936 31"/>
                  <a:gd name="T25" fmla="*/ T24 w 11874"/>
                  <a:gd name="T26" fmla="+- 0 1333 287"/>
                  <a:gd name="T27" fmla="*/ 1333 h 1142"/>
                  <a:gd name="T28" fmla="+- 0 2272 31"/>
                  <a:gd name="T29" fmla="*/ T28 w 11874"/>
                  <a:gd name="T30" fmla="+- 0 1370 287"/>
                  <a:gd name="T31" fmla="*/ 1370 h 1142"/>
                  <a:gd name="T32" fmla="+- 0 2610 31"/>
                  <a:gd name="T33" fmla="*/ T32 w 11874"/>
                  <a:gd name="T34" fmla="+- 0 1397 287"/>
                  <a:gd name="T35" fmla="*/ 1397 h 1142"/>
                  <a:gd name="T36" fmla="+- 0 2950 31"/>
                  <a:gd name="T37" fmla="*/ T36 w 11874"/>
                  <a:gd name="T38" fmla="+- 0 1416 287"/>
                  <a:gd name="T39" fmla="*/ 1416 h 1142"/>
                  <a:gd name="T40" fmla="+- 0 3290 31"/>
                  <a:gd name="T41" fmla="*/ T40 w 11874"/>
                  <a:gd name="T42" fmla="+- 0 1426 287"/>
                  <a:gd name="T43" fmla="*/ 1426 h 1142"/>
                  <a:gd name="T44" fmla="+- 0 3629 31"/>
                  <a:gd name="T45" fmla="*/ T44 w 11874"/>
                  <a:gd name="T46" fmla="+- 0 1429 287"/>
                  <a:gd name="T47" fmla="*/ 1429 h 1142"/>
                  <a:gd name="T48" fmla="+- 0 3966 31"/>
                  <a:gd name="T49" fmla="*/ T48 w 11874"/>
                  <a:gd name="T50" fmla="+- 0 1426 287"/>
                  <a:gd name="T51" fmla="*/ 1426 h 1142"/>
                  <a:gd name="T52" fmla="+- 0 4299 31"/>
                  <a:gd name="T53" fmla="*/ T52 w 11874"/>
                  <a:gd name="T54" fmla="+- 0 1416 287"/>
                  <a:gd name="T55" fmla="*/ 1416 h 1142"/>
                  <a:gd name="T56" fmla="+- 0 4629 31"/>
                  <a:gd name="T57" fmla="*/ T56 w 11874"/>
                  <a:gd name="T58" fmla="+- 0 1401 287"/>
                  <a:gd name="T59" fmla="*/ 1401 h 1142"/>
                  <a:gd name="T60" fmla="+- 0 4954 31"/>
                  <a:gd name="T61" fmla="*/ T60 w 11874"/>
                  <a:gd name="T62" fmla="+- 0 1381 287"/>
                  <a:gd name="T63" fmla="*/ 1381 h 1142"/>
                  <a:gd name="T64" fmla="+- 0 5270 31"/>
                  <a:gd name="T65" fmla="*/ T64 w 11874"/>
                  <a:gd name="T66" fmla="+- 0 1357 287"/>
                  <a:gd name="T67" fmla="*/ 1357 h 1142"/>
                  <a:gd name="T68" fmla="+- 0 3650 31"/>
                  <a:gd name="T69" fmla="*/ T68 w 11874"/>
                  <a:gd name="T70" fmla="+- 0 1357 287"/>
                  <a:gd name="T71" fmla="*/ 1357 h 1142"/>
                  <a:gd name="T72" fmla="+- 0 3310 31"/>
                  <a:gd name="T73" fmla="*/ T72 w 11874"/>
                  <a:gd name="T74" fmla="+- 0 1355 287"/>
                  <a:gd name="T75" fmla="*/ 1355 h 1142"/>
                  <a:gd name="T76" fmla="+- 0 2969 31"/>
                  <a:gd name="T77" fmla="*/ T76 w 11874"/>
                  <a:gd name="T78" fmla="+- 0 1346 287"/>
                  <a:gd name="T79" fmla="*/ 1346 h 1142"/>
                  <a:gd name="T80" fmla="+- 0 2628 31"/>
                  <a:gd name="T81" fmla="*/ T80 w 11874"/>
                  <a:gd name="T82" fmla="+- 0 1329 287"/>
                  <a:gd name="T83" fmla="*/ 1329 h 1142"/>
                  <a:gd name="T84" fmla="+- 0 2288 31"/>
                  <a:gd name="T85" fmla="*/ T84 w 11874"/>
                  <a:gd name="T86" fmla="+- 0 1305 287"/>
                  <a:gd name="T87" fmla="*/ 1305 h 1142"/>
                  <a:gd name="T88" fmla="+- 0 1950 31"/>
                  <a:gd name="T89" fmla="*/ T88 w 11874"/>
                  <a:gd name="T90" fmla="+- 0 1272 287"/>
                  <a:gd name="T91" fmla="*/ 1272 h 1142"/>
                  <a:gd name="T92" fmla="+- 0 1615 31"/>
                  <a:gd name="T93" fmla="*/ T92 w 11874"/>
                  <a:gd name="T94" fmla="+- 0 1231 287"/>
                  <a:gd name="T95" fmla="*/ 1231 h 1142"/>
                  <a:gd name="T96" fmla="+- 0 1285 31"/>
                  <a:gd name="T97" fmla="*/ T96 w 11874"/>
                  <a:gd name="T98" fmla="+- 0 1180 287"/>
                  <a:gd name="T99" fmla="*/ 1180 h 1142"/>
                  <a:gd name="T100" fmla="+- 0 960 31"/>
                  <a:gd name="T101" fmla="*/ T100 w 11874"/>
                  <a:gd name="T102" fmla="+- 0 1119 287"/>
                  <a:gd name="T103" fmla="*/ 1119 h 1142"/>
                  <a:gd name="T104" fmla="+- 0 643 31"/>
                  <a:gd name="T105" fmla="*/ T104 w 11874"/>
                  <a:gd name="T106" fmla="+- 0 1049 287"/>
                  <a:gd name="T107" fmla="*/ 1049 h 1142"/>
                  <a:gd name="T108" fmla="+- 0 333 31"/>
                  <a:gd name="T109" fmla="*/ T108 w 11874"/>
                  <a:gd name="T110" fmla="+- 0 968 287"/>
                  <a:gd name="T111" fmla="*/ 968 h 1142"/>
                  <a:gd name="T112" fmla="+- 0 32 31"/>
                  <a:gd name="T113" fmla="*/ T112 w 11874"/>
                  <a:gd name="T114" fmla="+- 0 876 287"/>
                  <a:gd name="T115" fmla="*/ 876 h 114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</a:cxnLst>
                <a:rect l="0" t="0" r="r" b="b"/>
                <a:pathLst>
                  <a:path w="11874" h="1142">
                    <a:moveTo>
                      <a:pt x="1" y="589"/>
                    </a:moveTo>
                    <a:lnTo>
                      <a:pt x="299" y="699"/>
                    </a:lnTo>
                    <a:lnTo>
                      <a:pt x="607" y="792"/>
                    </a:lnTo>
                    <a:lnTo>
                      <a:pt x="922" y="873"/>
                    </a:lnTo>
                    <a:lnTo>
                      <a:pt x="1244" y="942"/>
                    </a:lnTo>
                    <a:lnTo>
                      <a:pt x="1572" y="999"/>
                    </a:lnTo>
                    <a:lnTo>
                      <a:pt x="1905" y="1046"/>
                    </a:lnTo>
                    <a:lnTo>
                      <a:pt x="2241" y="1083"/>
                    </a:lnTo>
                    <a:lnTo>
                      <a:pt x="2579" y="1110"/>
                    </a:lnTo>
                    <a:lnTo>
                      <a:pt x="2919" y="1129"/>
                    </a:lnTo>
                    <a:lnTo>
                      <a:pt x="3259" y="1139"/>
                    </a:lnTo>
                    <a:lnTo>
                      <a:pt x="3598" y="1142"/>
                    </a:lnTo>
                    <a:lnTo>
                      <a:pt x="3935" y="1139"/>
                    </a:lnTo>
                    <a:lnTo>
                      <a:pt x="4268" y="1129"/>
                    </a:lnTo>
                    <a:lnTo>
                      <a:pt x="4598" y="1114"/>
                    </a:lnTo>
                    <a:lnTo>
                      <a:pt x="4923" y="1094"/>
                    </a:lnTo>
                    <a:lnTo>
                      <a:pt x="5239" y="1070"/>
                    </a:lnTo>
                    <a:lnTo>
                      <a:pt x="3619" y="1070"/>
                    </a:lnTo>
                    <a:lnTo>
                      <a:pt x="3279" y="1068"/>
                    </a:lnTo>
                    <a:lnTo>
                      <a:pt x="2938" y="1059"/>
                    </a:lnTo>
                    <a:lnTo>
                      <a:pt x="2597" y="1042"/>
                    </a:lnTo>
                    <a:lnTo>
                      <a:pt x="2257" y="1018"/>
                    </a:lnTo>
                    <a:lnTo>
                      <a:pt x="1919" y="985"/>
                    </a:lnTo>
                    <a:lnTo>
                      <a:pt x="1584" y="944"/>
                    </a:lnTo>
                    <a:lnTo>
                      <a:pt x="1254" y="893"/>
                    </a:lnTo>
                    <a:lnTo>
                      <a:pt x="929" y="832"/>
                    </a:lnTo>
                    <a:lnTo>
                      <a:pt x="612" y="762"/>
                    </a:lnTo>
                    <a:lnTo>
                      <a:pt x="302" y="681"/>
                    </a:lnTo>
                    <a:lnTo>
                      <a:pt x="1" y="589"/>
                    </a:lnTo>
                  </a:path>
                </a:pathLst>
              </a:custGeom>
              <a:solidFill>
                <a:srgbClr val="8DC6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" name="Freeform 21"/>
              <p:cNvSpPr>
                <a:spLocks/>
              </p:cNvSpPr>
              <p:nvPr/>
            </p:nvSpPr>
            <p:spPr bwMode="auto">
              <a:xfrm>
                <a:off x="31" y="287"/>
                <a:ext cx="11874" cy="1142"/>
              </a:xfrm>
              <a:custGeom>
                <a:avLst/>
                <a:gdLst>
                  <a:gd name="T0" fmla="+- 0 11680 31"/>
                  <a:gd name="T1" fmla="*/ T0 w 11874"/>
                  <a:gd name="T2" fmla="+- 0 287 287"/>
                  <a:gd name="T3" fmla="*/ 287 h 1142"/>
                  <a:gd name="T4" fmla="+- 0 11217 31"/>
                  <a:gd name="T5" fmla="*/ T4 w 11874"/>
                  <a:gd name="T6" fmla="+- 0 306 287"/>
                  <a:gd name="T7" fmla="*/ 306 h 1142"/>
                  <a:gd name="T8" fmla="+- 0 10749 31"/>
                  <a:gd name="T9" fmla="*/ T8 w 11874"/>
                  <a:gd name="T10" fmla="+- 0 347 287"/>
                  <a:gd name="T11" fmla="*/ 347 h 1142"/>
                  <a:gd name="T12" fmla="+- 0 10278 31"/>
                  <a:gd name="T13" fmla="*/ T12 w 11874"/>
                  <a:gd name="T14" fmla="+- 0 407 287"/>
                  <a:gd name="T15" fmla="*/ 407 h 1142"/>
                  <a:gd name="T16" fmla="+- 0 9804 31"/>
                  <a:gd name="T17" fmla="*/ T16 w 11874"/>
                  <a:gd name="T18" fmla="+- 0 483 287"/>
                  <a:gd name="T19" fmla="*/ 483 h 1142"/>
                  <a:gd name="T20" fmla="+- 0 9327 31"/>
                  <a:gd name="T21" fmla="*/ T20 w 11874"/>
                  <a:gd name="T22" fmla="+- 0 570 287"/>
                  <a:gd name="T23" fmla="*/ 570 h 1142"/>
                  <a:gd name="T24" fmla="+- 0 7408 31"/>
                  <a:gd name="T25" fmla="*/ T24 w 11874"/>
                  <a:gd name="T26" fmla="+- 0 964 287"/>
                  <a:gd name="T27" fmla="*/ 964 h 1142"/>
                  <a:gd name="T28" fmla="+- 0 6928 31"/>
                  <a:gd name="T29" fmla="*/ T28 w 11874"/>
                  <a:gd name="T30" fmla="+- 0 1056 287"/>
                  <a:gd name="T31" fmla="*/ 1056 h 1142"/>
                  <a:gd name="T32" fmla="+- 0 6449 31"/>
                  <a:gd name="T33" fmla="*/ T32 w 11874"/>
                  <a:gd name="T34" fmla="+- 0 1136 287"/>
                  <a:gd name="T35" fmla="*/ 1136 h 1142"/>
                  <a:gd name="T36" fmla="+- 0 6175 31"/>
                  <a:gd name="T37" fmla="*/ T36 w 11874"/>
                  <a:gd name="T38" fmla="+- 0 1177 287"/>
                  <a:gd name="T39" fmla="*/ 1177 h 1142"/>
                  <a:gd name="T40" fmla="+- 0 5889 31"/>
                  <a:gd name="T41" fmla="*/ T40 w 11874"/>
                  <a:gd name="T42" fmla="+- 0 1214 287"/>
                  <a:gd name="T43" fmla="*/ 1214 h 1142"/>
                  <a:gd name="T44" fmla="+- 0 5592 31"/>
                  <a:gd name="T45" fmla="*/ T44 w 11874"/>
                  <a:gd name="T46" fmla="+- 0 1248 287"/>
                  <a:gd name="T47" fmla="*/ 1248 h 1142"/>
                  <a:gd name="T48" fmla="+- 0 5286 31"/>
                  <a:gd name="T49" fmla="*/ T48 w 11874"/>
                  <a:gd name="T50" fmla="+- 0 1279 287"/>
                  <a:gd name="T51" fmla="*/ 1279 h 1142"/>
                  <a:gd name="T52" fmla="+- 0 4971 31"/>
                  <a:gd name="T53" fmla="*/ T52 w 11874"/>
                  <a:gd name="T54" fmla="+- 0 1305 287"/>
                  <a:gd name="T55" fmla="*/ 1305 h 1142"/>
                  <a:gd name="T56" fmla="+- 0 4649 31"/>
                  <a:gd name="T57" fmla="*/ T56 w 11874"/>
                  <a:gd name="T58" fmla="+- 0 1326 287"/>
                  <a:gd name="T59" fmla="*/ 1326 h 1142"/>
                  <a:gd name="T60" fmla="+- 0 4320 31"/>
                  <a:gd name="T61" fmla="*/ T60 w 11874"/>
                  <a:gd name="T62" fmla="+- 0 1342 287"/>
                  <a:gd name="T63" fmla="*/ 1342 h 1142"/>
                  <a:gd name="T64" fmla="+- 0 3987 31"/>
                  <a:gd name="T65" fmla="*/ T64 w 11874"/>
                  <a:gd name="T66" fmla="+- 0 1352 287"/>
                  <a:gd name="T67" fmla="*/ 1352 h 1142"/>
                  <a:gd name="T68" fmla="+- 0 3650 31"/>
                  <a:gd name="T69" fmla="*/ T68 w 11874"/>
                  <a:gd name="T70" fmla="+- 0 1357 287"/>
                  <a:gd name="T71" fmla="*/ 1357 h 1142"/>
                  <a:gd name="T72" fmla="+- 0 5270 31"/>
                  <a:gd name="T73" fmla="*/ T72 w 11874"/>
                  <a:gd name="T74" fmla="+- 0 1357 287"/>
                  <a:gd name="T75" fmla="*/ 1357 h 1142"/>
                  <a:gd name="T76" fmla="+- 0 5583 31"/>
                  <a:gd name="T77" fmla="*/ T76 w 11874"/>
                  <a:gd name="T78" fmla="+- 0 1329 287"/>
                  <a:gd name="T79" fmla="*/ 1329 h 1142"/>
                  <a:gd name="T80" fmla="+- 0 5885 31"/>
                  <a:gd name="T81" fmla="*/ T80 w 11874"/>
                  <a:gd name="T82" fmla="+- 0 1299 287"/>
                  <a:gd name="T83" fmla="*/ 1299 h 1142"/>
                  <a:gd name="T84" fmla="+- 0 6459 31"/>
                  <a:gd name="T85" fmla="*/ T84 w 11874"/>
                  <a:gd name="T86" fmla="+- 0 1232 287"/>
                  <a:gd name="T87" fmla="*/ 1232 h 1142"/>
                  <a:gd name="T88" fmla="+- 0 6942 31"/>
                  <a:gd name="T89" fmla="*/ T88 w 11874"/>
                  <a:gd name="T90" fmla="+- 0 1166 287"/>
                  <a:gd name="T91" fmla="*/ 1166 h 1142"/>
                  <a:gd name="T92" fmla="+- 0 7427 31"/>
                  <a:gd name="T93" fmla="*/ T92 w 11874"/>
                  <a:gd name="T94" fmla="+- 0 1089 287"/>
                  <a:gd name="T95" fmla="*/ 1089 h 1142"/>
                  <a:gd name="T96" fmla="+- 0 9367 31"/>
                  <a:gd name="T97" fmla="*/ T96 w 11874"/>
                  <a:gd name="T98" fmla="+- 0 752 287"/>
                  <a:gd name="T99" fmla="*/ 752 h 1142"/>
                  <a:gd name="T100" fmla="+- 0 9848 31"/>
                  <a:gd name="T101" fmla="*/ T100 w 11874"/>
                  <a:gd name="T102" fmla="+- 0 678 287"/>
                  <a:gd name="T103" fmla="*/ 678 h 1142"/>
                  <a:gd name="T104" fmla="+- 0 10327 31"/>
                  <a:gd name="T105" fmla="*/ T104 w 11874"/>
                  <a:gd name="T106" fmla="+- 0 616 287"/>
                  <a:gd name="T107" fmla="*/ 616 h 1142"/>
                  <a:gd name="T108" fmla="+- 0 10801 31"/>
                  <a:gd name="T109" fmla="*/ T108 w 11874"/>
                  <a:gd name="T110" fmla="+- 0 570 287"/>
                  <a:gd name="T111" fmla="*/ 570 h 1142"/>
                  <a:gd name="T112" fmla="+- 0 11271 31"/>
                  <a:gd name="T113" fmla="*/ T112 w 11874"/>
                  <a:gd name="T114" fmla="+- 0 542 287"/>
                  <a:gd name="T115" fmla="*/ 542 h 1142"/>
                  <a:gd name="T116" fmla="+- 0 11736 31"/>
                  <a:gd name="T117" fmla="*/ T116 w 11874"/>
                  <a:gd name="T118" fmla="+- 0 538 287"/>
                  <a:gd name="T119" fmla="*/ 538 h 1142"/>
                  <a:gd name="T120" fmla="+- 0 11906 31"/>
                  <a:gd name="T121" fmla="*/ T120 w 11874"/>
                  <a:gd name="T122" fmla="+- 0 538 287"/>
                  <a:gd name="T123" fmla="*/ 538 h 1142"/>
                  <a:gd name="T124" fmla="+- 0 11906 31"/>
                  <a:gd name="T125" fmla="*/ T124 w 11874"/>
                  <a:gd name="T126" fmla="+- 0 291 287"/>
                  <a:gd name="T127" fmla="*/ 291 h 1142"/>
                  <a:gd name="T128" fmla="+- 0 11680 31"/>
                  <a:gd name="T129" fmla="*/ T128 w 11874"/>
                  <a:gd name="T130" fmla="+- 0 287 287"/>
                  <a:gd name="T131" fmla="*/ 287 h 114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</a:cxnLst>
                <a:rect l="0" t="0" r="r" b="b"/>
                <a:pathLst>
                  <a:path w="11874" h="1142">
                    <a:moveTo>
                      <a:pt x="11649" y="0"/>
                    </a:moveTo>
                    <a:lnTo>
                      <a:pt x="11186" y="19"/>
                    </a:lnTo>
                    <a:lnTo>
                      <a:pt x="10718" y="60"/>
                    </a:lnTo>
                    <a:lnTo>
                      <a:pt x="10247" y="120"/>
                    </a:lnTo>
                    <a:lnTo>
                      <a:pt x="9773" y="196"/>
                    </a:lnTo>
                    <a:lnTo>
                      <a:pt x="9296" y="283"/>
                    </a:lnTo>
                    <a:lnTo>
                      <a:pt x="7377" y="677"/>
                    </a:lnTo>
                    <a:lnTo>
                      <a:pt x="6897" y="769"/>
                    </a:lnTo>
                    <a:lnTo>
                      <a:pt x="6418" y="849"/>
                    </a:lnTo>
                    <a:lnTo>
                      <a:pt x="6144" y="890"/>
                    </a:lnTo>
                    <a:lnTo>
                      <a:pt x="5858" y="927"/>
                    </a:lnTo>
                    <a:lnTo>
                      <a:pt x="5561" y="961"/>
                    </a:lnTo>
                    <a:lnTo>
                      <a:pt x="5255" y="992"/>
                    </a:lnTo>
                    <a:lnTo>
                      <a:pt x="4940" y="1018"/>
                    </a:lnTo>
                    <a:lnTo>
                      <a:pt x="4618" y="1039"/>
                    </a:lnTo>
                    <a:lnTo>
                      <a:pt x="4289" y="1055"/>
                    </a:lnTo>
                    <a:lnTo>
                      <a:pt x="3956" y="1065"/>
                    </a:lnTo>
                    <a:lnTo>
                      <a:pt x="3619" y="1070"/>
                    </a:lnTo>
                    <a:lnTo>
                      <a:pt x="5239" y="1070"/>
                    </a:lnTo>
                    <a:lnTo>
                      <a:pt x="5552" y="1042"/>
                    </a:lnTo>
                    <a:lnTo>
                      <a:pt x="5854" y="1012"/>
                    </a:lnTo>
                    <a:lnTo>
                      <a:pt x="6428" y="945"/>
                    </a:lnTo>
                    <a:lnTo>
                      <a:pt x="6911" y="879"/>
                    </a:lnTo>
                    <a:lnTo>
                      <a:pt x="7396" y="802"/>
                    </a:lnTo>
                    <a:lnTo>
                      <a:pt x="9336" y="465"/>
                    </a:lnTo>
                    <a:lnTo>
                      <a:pt x="9817" y="391"/>
                    </a:lnTo>
                    <a:lnTo>
                      <a:pt x="10296" y="329"/>
                    </a:lnTo>
                    <a:lnTo>
                      <a:pt x="10770" y="283"/>
                    </a:lnTo>
                    <a:lnTo>
                      <a:pt x="11240" y="255"/>
                    </a:lnTo>
                    <a:lnTo>
                      <a:pt x="11705" y="251"/>
                    </a:lnTo>
                    <a:lnTo>
                      <a:pt x="11875" y="251"/>
                    </a:lnTo>
                    <a:lnTo>
                      <a:pt x="11875" y="4"/>
                    </a:lnTo>
                    <a:lnTo>
                      <a:pt x="11649" y="0"/>
                    </a:lnTo>
                  </a:path>
                </a:pathLst>
              </a:custGeom>
              <a:solidFill>
                <a:srgbClr val="8DC6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31" y="287"/>
                <a:ext cx="11874" cy="1142"/>
              </a:xfrm>
              <a:custGeom>
                <a:avLst/>
                <a:gdLst>
                  <a:gd name="T0" fmla="+- 0 11906 31"/>
                  <a:gd name="T1" fmla="*/ T0 w 11874"/>
                  <a:gd name="T2" fmla="+- 0 538 287"/>
                  <a:gd name="T3" fmla="*/ 538 h 1142"/>
                  <a:gd name="T4" fmla="+- 0 11736 31"/>
                  <a:gd name="T5" fmla="*/ T4 w 11874"/>
                  <a:gd name="T6" fmla="+- 0 538 287"/>
                  <a:gd name="T7" fmla="*/ 538 h 1142"/>
                  <a:gd name="T8" fmla="+- 0 11906 31"/>
                  <a:gd name="T9" fmla="*/ T8 w 11874"/>
                  <a:gd name="T10" fmla="+- 0 545 287"/>
                  <a:gd name="T11" fmla="*/ 545 h 1142"/>
                  <a:gd name="T12" fmla="+- 0 11906 31"/>
                  <a:gd name="T13" fmla="*/ T12 w 11874"/>
                  <a:gd name="T14" fmla="+- 0 538 287"/>
                  <a:gd name="T15" fmla="*/ 538 h 114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1874" h="1142">
                    <a:moveTo>
                      <a:pt x="11875" y="251"/>
                    </a:moveTo>
                    <a:lnTo>
                      <a:pt x="11705" y="251"/>
                    </a:lnTo>
                    <a:lnTo>
                      <a:pt x="11875" y="258"/>
                    </a:lnTo>
                    <a:lnTo>
                      <a:pt x="11875" y="251"/>
                    </a:lnTo>
                  </a:path>
                </a:pathLst>
              </a:custGeom>
              <a:solidFill>
                <a:srgbClr val="8DC6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7" name="Group 11"/>
            <p:cNvGrpSpPr>
              <a:grpSpLocks/>
            </p:cNvGrpSpPr>
            <p:nvPr/>
          </p:nvGrpSpPr>
          <p:grpSpPr bwMode="auto">
            <a:xfrm>
              <a:off x="0" y="0"/>
              <a:ext cx="6957" cy="1271"/>
              <a:chOff x="0" y="0"/>
              <a:chExt cx="6957" cy="1271"/>
            </a:xfrm>
          </p:grpSpPr>
          <p:sp>
            <p:nvSpPr>
              <p:cNvPr id="19" name="Freeform 12"/>
              <p:cNvSpPr>
                <a:spLocks/>
              </p:cNvSpPr>
              <p:nvPr/>
            </p:nvSpPr>
            <p:spPr bwMode="auto">
              <a:xfrm>
                <a:off x="0" y="0"/>
                <a:ext cx="6957" cy="1271"/>
              </a:xfrm>
              <a:custGeom>
                <a:avLst/>
                <a:gdLst>
                  <a:gd name="T0" fmla="*/ 0 w 6957"/>
                  <a:gd name="T1" fmla="*/ 0 h 1271"/>
                  <a:gd name="T2" fmla="*/ 0 w 6957"/>
                  <a:gd name="T3" fmla="*/ 92 h 1271"/>
                  <a:gd name="T4" fmla="*/ 8 w 6957"/>
                  <a:gd name="T5" fmla="*/ 96 h 1271"/>
                  <a:gd name="T6" fmla="*/ 265 w 6957"/>
                  <a:gd name="T7" fmla="*/ 226 h 1271"/>
                  <a:gd name="T8" fmla="*/ 521 w 6957"/>
                  <a:gd name="T9" fmla="*/ 347 h 1271"/>
                  <a:gd name="T10" fmla="*/ 776 w 6957"/>
                  <a:gd name="T11" fmla="*/ 460 h 1271"/>
                  <a:gd name="T12" fmla="*/ 1029 w 6957"/>
                  <a:gd name="T13" fmla="*/ 565 h 1271"/>
                  <a:gd name="T14" fmla="*/ 1280 w 6957"/>
                  <a:gd name="T15" fmla="*/ 661 h 1271"/>
                  <a:gd name="T16" fmla="*/ 1530 w 6957"/>
                  <a:gd name="T17" fmla="*/ 750 h 1271"/>
                  <a:gd name="T18" fmla="*/ 1779 w 6957"/>
                  <a:gd name="T19" fmla="*/ 831 h 1271"/>
                  <a:gd name="T20" fmla="*/ 2027 w 6957"/>
                  <a:gd name="T21" fmla="*/ 905 h 1271"/>
                  <a:gd name="T22" fmla="*/ 2273 w 6957"/>
                  <a:gd name="T23" fmla="*/ 971 h 1271"/>
                  <a:gd name="T24" fmla="*/ 2518 w 6957"/>
                  <a:gd name="T25" fmla="*/ 1031 h 1271"/>
                  <a:gd name="T26" fmla="*/ 2762 w 6957"/>
                  <a:gd name="T27" fmla="*/ 1083 h 1271"/>
                  <a:gd name="T28" fmla="*/ 3005 w 6957"/>
                  <a:gd name="T29" fmla="*/ 1128 h 1271"/>
                  <a:gd name="T30" fmla="*/ 3247 w 6957"/>
                  <a:gd name="T31" fmla="*/ 1167 h 1271"/>
                  <a:gd name="T32" fmla="*/ 3487 w 6957"/>
                  <a:gd name="T33" fmla="*/ 1199 h 1271"/>
                  <a:gd name="T34" fmla="*/ 3727 w 6957"/>
                  <a:gd name="T35" fmla="*/ 1225 h 1271"/>
                  <a:gd name="T36" fmla="*/ 3966 w 6957"/>
                  <a:gd name="T37" fmla="*/ 1245 h 1271"/>
                  <a:gd name="T38" fmla="*/ 4204 w 6957"/>
                  <a:gd name="T39" fmla="*/ 1259 h 1271"/>
                  <a:gd name="T40" fmla="*/ 4441 w 6957"/>
                  <a:gd name="T41" fmla="*/ 1268 h 1271"/>
                  <a:gd name="T42" fmla="*/ 4677 w 6957"/>
                  <a:gd name="T43" fmla="*/ 1271 h 1271"/>
                  <a:gd name="T44" fmla="*/ 4792 w 6957"/>
                  <a:gd name="T45" fmla="*/ 1270 h 1271"/>
                  <a:gd name="T46" fmla="*/ 4908 w 6957"/>
                  <a:gd name="T47" fmla="*/ 1268 h 1271"/>
                  <a:gd name="T48" fmla="*/ 5023 w 6957"/>
                  <a:gd name="T49" fmla="*/ 1265 h 1271"/>
                  <a:gd name="T50" fmla="*/ 5138 w 6957"/>
                  <a:gd name="T51" fmla="*/ 1260 h 1271"/>
                  <a:gd name="T52" fmla="*/ 5252 w 6957"/>
                  <a:gd name="T53" fmla="*/ 1255 h 1271"/>
                  <a:gd name="T54" fmla="*/ 5367 w 6957"/>
                  <a:gd name="T55" fmla="*/ 1248 h 1271"/>
                  <a:gd name="T56" fmla="*/ 5481 w 6957"/>
                  <a:gd name="T57" fmla="*/ 1240 h 1271"/>
                  <a:gd name="T58" fmla="*/ 5596 w 6957"/>
                  <a:gd name="T59" fmla="*/ 1231 h 1271"/>
                  <a:gd name="T60" fmla="*/ 5824 w 6957"/>
                  <a:gd name="T61" fmla="*/ 1209 h 1271"/>
                  <a:gd name="T62" fmla="*/ 5847 w 6957"/>
                  <a:gd name="T63" fmla="*/ 1206 h 1271"/>
                  <a:gd name="T64" fmla="*/ 4933 w 6957"/>
                  <a:gd name="T65" fmla="*/ 1206 h 1271"/>
                  <a:gd name="T66" fmla="*/ 4683 w 6957"/>
                  <a:gd name="T67" fmla="*/ 1204 h 1271"/>
                  <a:gd name="T68" fmla="*/ 4433 w 6957"/>
                  <a:gd name="T69" fmla="*/ 1195 h 1271"/>
                  <a:gd name="T70" fmla="*/ 4181 w 6957"/>
                  <a:gd name="T71" fmla="*/ 1180 h 1271"/>
                  <a:gd name="T72" fmla="*/ 3929 w 6957"/>
                  <a:gd name="T73" fmla="*/ 1160 h 1271"/>
                  <a:gd name="T74" fmla="*/ 3676 w 6957"/>
                  <a:gd name="T75" fmla="*/ 1133 h 1271"/>
                  <a:gd name="T76" fmla="*/ 3422 w 6957"/>
                  <a:gd name="T77" fmla="*/ 1099 h 1271"/>
                  <a:gd name="T78" fmla="*/ 3167 w 6957"/>
                  <a:gd name="T79" fmla="*/ 1058 h 1271"/>
                  <a:gd name="T80" fmla="*/ 2911 w 6957"/>
                  <a:gd name="T81" fmla="*/ 1011 h 1271"/>
                  <a:gd name="T82" fmla="*/ 2654 w 6957"/>
                  <a:gd name="T83" fmla="*/ 956 h 1271"/>
                  <a:gd name="T84" fmla="*/ 2396 w 6957"/>
                  <a:gd name="T85" fmla="*/ 894 h 1271"/>
                  <a:gd name="T86" fmla="*/ 2137 w 6957"/>
                  <a:gd name="T87" fmla="*/ 825 h 1271"/>
                  <a:gd name="T88" fmla="*/ 1877 w 6957"/>
                  <a:gd name="T89" fmla="*/ 747 h 1271"/>
                  <a:gd name="T90" fmla="*/ 1615 w 6957"/>
                  <a:gd name="T91" fmla="*/ 662 h 1271"/>
                  <a:gd name="T92" fmla="*/ 1353 w 6957"/>
                  <a:gd name="T93" fmla="*/ 568 h 1271"/>
                  <a:gd name="T94" fmla="*/ 1089 w 6957"/>
                  <a:gd name="T95" fmla="*/ 466 h 1271"/>
                  <a:gd name="T96" fmla="*/ 824 w 6957"/>
                  <a:gd name="T97" fmla="*/ 356 h 1271"/>
                  <a:gd name="T98" fmla="*/ 557 w 6957"/>
                  <a:gd name="T99" fmla="*/ 237 h 1271"/>
                  <a:gd name="T100" fmla="*/ 289 w 6957"/>
                  <a:gd name="T101" fmla="*/ 108 h 1271"/>
                  <a:gd name="T102" fmla="*/ 77 w 6957"/>
                  <a:gd name="T103" fmla="*/ 0 h 1271"/>
                  <a:gd name="T104" fmla="*/ 0 w 6957"/>
                  <a:gd name="T105" fmla="*/ 0 h 1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957" h="1271">
                    <a:moveTo>
                      <a:pt x="0" y="0"/>
                    </a:moveTo>
                    <a:lnTo>
                      <a:pt x="0" y="92"/>
                    </a:lnTo>
                    <a:lnTo>
                      <a:pt x="8" y="96"/>
                    </a:lnTo>
                    <a:lnTo>
                      <a:pt x="265" y="226"/>
                    </a:lnTo>
                    <a:lnTo>
                      <a:pt x="521" y="347"/>
                    </a:lnTo>
                    <a:lnTo>
                      <a:pt x="776" y="460"/>
                    </a:lnTo>
                    <a:lnTo>
                      <a:pt x="1029" y="565"/>
                    </a:lnTo>
                    <a:lnTo>
                      <a:pt x="1280" y="661"/>
                    </a:lnTo>
                    <a:lnTo>
                      <a:pt x="1530" y="750"/>
                    </a:lnTo>
                    <a:lnTo>
                      <a:pt x="1779" y="831"/>
                    </a:lnTo>
                    <a:lnTo>
                      <a:pt x="2027" y="905"/>
                    </a:lnTo>
                    <a:lnTo>
                      <a:pt x="2273" y="971"/>
                    </a:lnTo>
                    <a:lnTo>
                      <a:pt x="2518" y="1031"/>
                    </a:lnTo>
                    <a:lnTo>
                      <a:pt x="2762" y="1083"/>
                    </a:lnTo>
                    <a:lnTo>
                      <a:pt x="3005" y="1128"/>
                    </a:lnTo>
                    <a:lnTo>
                      <a:pt x="3247" y="1167"/>
                    </a:lnTo>
                    <a:lnTo>
                      <a:pt x="3487" y="1199"/>
                    </a:lnTo>
                    <a:lnTo>
                      <a:pt x="3727" y="1225"/>
                    </a:lnTo>
                    <a:lnTo>
                      <a:pt x="3966" y="1245"/>
                    </a:lnTo>
                    <a:lnTo>
                      <a:pt x="4204" y="1259"/>
                    </a:lnTo>
                    <a:lnTo>
                      <a:pt x="4441" y="1268"/>
                    </a:lnTo>
                    <a:lnTo>
                      <a:pt x="4677" y="1271"/>
                    </a:lnTo>
                    <a:lnTo>
                      <a:pt x="4792" y="1270"/>
                    </a:lnTo>
                    <a:lnTo>
                      <a:pt x="4908" y="1268"/>
                    </a:lnTo>
                    <a:lnTo>
                      <a:pt x="5023" y="1265"/>
                    </a:lnTo>
                    <a:lnTo>
                      <a:pt x="5138" y="1260"/>
                    </a:lnTo>
                    <a:lnTo>
                      <a:pt x="5252" y="1255"/>
                    </a:lnTo>
                    <a:lnTo>
                      <a:pt x="5367" y="1248"/>
                    </a:lnTo>
                    <a:lnTo>
                      <a:pt x="5481" y="1240"/>
                    </a:lnTo>
                    <a:lnTo>
                      <a:pt x="5596" y="1231"/>
                    </a:lnTo>
                    <a:lnTo>
                      <a:pt x="5824" y="1209"/>
                    </a:lnTo>
                    <a:lnTo>
                      <a:pt x="5847" y="1206"/>
                    </a:lnTo>
                    <a:lnTo>
                      <a:pt x="4933" y="1206"/>
                    </a:lnTo>
                    <a:lnTo>
                      <a:pt x="4683" y="1204"/>
                    </a:lnTo>
                    <a:lnTo>
                      <a:pt x="4433" y="1195"/>
                    </a:lnTo>
                    <a:lnTo>
                      <a:pt x="4181" y="1180"/>
                    </a:lnTo>
                    <a:lnTo>
                      <a:pt x="3929" y="1160"/>
                    </a:lnTo>
                    <a:lnTo>
                      <a:pt x="3676" y="1133"/>
                    </a:lnTo>
                    <a:lnTo>
                      <a:pt x="3422" y="1099"/>
                    </a:lnTo>
                    <a:lnTo>
                      <a:pt x="3167" y="1058"/>
                    </a:lnTo>
                    <a:lnTo>
                      <a:pt x="2911" y="1011"/>
                    </a:lnTo>
                    <a:lnTo>
                      <a:pt x="2654" y="956"/>
                    </a:lnTo>
                    <a:lnTo>
                      <a:pt x="2396" y="894"/>
                    </a:lnTo>
                    <a:lnTo>
                      <a:pt x="2137" y="825"/>
                    </a:lnTo>
                    <a:lnTo>
                      <a:pt x="1877" y="747"/>
                    </a:lnTo>
                    <a:lnTo>
                      <a:pt x="1615" y="662"/>
                    </a:lnTo>
                    <a:lnTo>
                      <a:pt x="1353" y="568"/>
                    </a:lnTo>
                    <a:lnTo>
                      <a:pt x="1089" y="466"/>
                    </a:lnTo>
                    <a:lnTo>
                      <a:pt x="824" y="356"/>
                    </a:lnTo>
                    <a:lnTo>
                      <a:pt x="557" y="237"/>
                    </a:lnTo>
                    <a:lnTo>
                      <a:pt x="289" y="108"/>
                    </a:lnTo>
                    <a:lnTo>
                      <a:pt x="77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3DD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" name="Freeform 13"/>
              <p:cNvSpPr>
                <a:spLocks/>
              </p:cNvSpPr>
              <p:nvPr/>
            </p:nvSpPr>
            <p:spPr bwMode="auto">
              <a:xfrm>
                <a:off x="0" y="0"/>
                <a:ext cx="6957" cy="1271"/>
              </a:xfrm>
              <a:custGeom>
                <a:avLst/>
                <a:gdLst>
                  <a:gd name="T0" fmla="*/ 6957 w 6957"/>
                  <a:gd name="T1" fmla="*/ 1038 h 1271"/>
                  <a:gd name="T2" fmla="*/ 6856 w 6957"/>
                  <a:gd name="T3" fmla="*/ 1054 h 1271"/>
                  <a:gd name="T4" fmla="*/ 6655 w 6957"/>
                  <a:gd name="T5" fmla="*/ 1083 h 1271"/>
                  <a:gd name="T6" fmla="*/ 6555 w 6957"/>
                  <a:gd name="T7" fmla="*/ 1096 h 1271"/>
                  <a:gd name="T8" fmla="*/ 6353 w 6957"/>
                  <a:gd name="T9" fmla="*/ 1121 h 1271"/>
                  <a:gd name="T10" fmla="*/ 6151 w 6957"/>
                  <a:gd name="T11" fmla="*/ 1143 h 1271"/>
                  <a:gd name="T12" fmla="*/ 5949 w 6957"/>
                  <a:gd name="T13" fmla="*/ 1162 h 1271"/>
                  <a:gd name="T14" fmla="*/ 5747 w 6957"/>
                  <a:gd name="T15" fmla="*/ 1178 h 1271"/>
                  <a:gd name="T16" fmla="*/ 5544 w 6957"/>
                  <a:gd name="T17" fmla="*/ 1190 h 1271"/>
                  <a:gd name="T18" fmla="*/ 5341 w 6957"/>
                  <a:gd name="T19" fmla="*/ 1199 h 1271"/>
                  <a:gd name="T20" fmla="*/ 5137 w 6957"/>
                  <a:gd name="T21" fmla="*/ 1205 h 1271"/>
                  <a:gd name="T22" fmla="*/ 4933 w 6957"/>
                  <a:gd name="T23" fmla="*/ 1206 h 1271"/>
                  <a:gd name="T24" fmla="*/ 5847 w 6957"/>
                  <a:gd name="T25" fmla="*/ 1206 h 1271"/>
                  <a:gd name="T26" fmla="*/ 6051 w 6957"/>
                  <a:gd name="T27" fmla="*/ 1183 h 1271"/>
                  <a:gd name="T28" fmla="*/ 6279 w 6957"/>
                  <a:gd name="T29" fmla="*/ 1153 h 1271"/>
                  <a:gd name="T30" fmla="*/ 6505 w 6957"/>
                  <a:gd name="T31" fmla="*/ 1118 h 1271"/>
                  <a:gd name="T32" fmla="*/ 6715 w 6957"/>
                  <a:gd name="T33" fmla="*/ 1083 h 1271"/>
                  <a:gd name="T34" fmla="*/ 6957 w 6957"/>
                  <a:gd name="T35" fmla="*/ 1038 h 1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957" h="1271">
                    <a:moveTo>
                      <a:pt x="6957" y="1038"/>
                    </a:moveTo>
                    <a:lnTo>
                      <a:pt x="6856" y="1054"/>
                    </a:lnTo>
                    <a:lnTo>
                      <a:pt x="6655" y="1083"/>
                    </a:lnTo>
                    <a:lnTo>
                      <a:pt x="6555" y="1096"/>
                    </a:lnTo>
                    <a:lnTo>
                      <a:pt x="6353" y="1121"/>
                    </a:lnTo>
                    <a:lnTo>
                      <a:pt x="6151" y="1143"/>
                    </a:lnTo>
                    <a:lnTo>
                      <a:pt x="5949" y="1162"/>
                    </a:lnTo>
                    <a:lnTo>
                      <a:pt x="5747" y="1178"/>
                    </a:lnTo>
                    <a:lnTo>
                      <a:pt x="5544" y="1190"/>
                    </a:lnTo>
                    <a:lnTo>
                      <a:pt x="5341" y="1199"/>
                    </a:lnTo>
                    <a:lnTo>
                      <a:pt x="5137" y="1205"/>
                    </a:lnTo>
                    <a:lnTo>
                      <a:pt x="4933" y="1206"/>
                    </a:lnTo>
                    <a:lnTo>
                      <a:pt x="5847" y="1206"/>
                    </a:lnTo>
                    <a:lnTo>
                      <a:pt x="6051" y="1183"/>
                    </a:lnTo>
                    <a:lnTo>
                      <a:pt x="6279" y="1153"/>
                    </a:lnTo>
                    <a:lnTo>
                      <a:pt x="6505" y="1118"/>
                    </a:lnTo>
                    <a:lnTo>
                      <a:pt x="6715" y="1083"/>
                    </a:lnTo>
                    <a:lnTo>
                      <a:pt x="6957" y="1038"/>
                    </a:lnTo>
                  </a:path>
                </a:pathLst>
              </a:custGeom>
              <a:solidFill>
                <a:srgbClr val="C3DD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  <p:pic>
        <p:nvPicPr>
          <p:cNvPr id="28" name="Picture 4" descr="D:\Users\user\Desktop\фон для презентации\244841079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61875" y="1151928"/>
            <a:ext cx="3838371" cy="4866623"/>
          </a:xfrm>
          <a:prstGeom prst="rect">
            <a:avLst/>
          </a:prstGeom>
          <a:noFill/>
        </p:spPr>
      </p:pic>
      <p:sp>
        <p:nvSpPr>
          <p:cNvPr id="33" name="TextBox 32"/>
          <p:cNvSpPr txBox="1"/>
          <p:nvPr/>
        </p:nvSpPr>
        <p:spPr>
          <a:xfrm>
            <a:off x="2187085" y="679647"/>
            <a:ext cx="57112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6600"/>
                </a:solidFill>
              </a:rPr>
              <a:t>Муниципальное общеобразовательное бюджетное учреждение средняя общеобразовательная школа </a:t>
            </a:r>
            <a:r>
              <a:rPr lang="ru-RU" sz="2000" b="1" dirty="0" smtClean="0">
                <a:solidFill>
                  <a:srgbClr val="006600"/>
                </a:solidFill>
              </a:rPr>
              <a:t>№ 85 города Сочи имени </a:t>
            </a:r>
            <a:r>
              <a:rPr lang="ru-RU" sz="2000" b="1" dirty="0" err="1" smtClean="0">
                <a:solidFill>
                  <a:srgbClr val="006600"/>
                </a:solidFill>
              </a:rPr>
              <a:t>Авджяна</a:t>
            </a:r>
            <a:r>
              <a:rPr lang="ru-RU" sz="2000" b="1" dirty="0" smtClean="0">
                <a:solidFill>
                  <a:srgbClr val="006600"/>
                </a:solidFill>
              </a:rPr>
              <a:t> </a:t>
            </a:r>
            <a:r>
              <a:rPr lang="ru-RU" sz="2000" b="1" dirty="0" err="1" smtClean="0">
                <a:solidFill>
                  <a:srgbClr val="006600"/>
                </a:solidFill>
              </a:rPr>
              <a:t>Варткеса</a:t>
            </a:r>
            <a:r>
              <a:rPr lang="ru-RU" sz="2000" b="1" dirty="0" smtClean="0">
                <a:solidFill>
                  <a:srgbClr val="006600"/>
                </a:solidFill>
              </a:rPr>
              <a:t> </a:t>
            </a:r>
            <a:r>
              <a:rPr lang="ru-RU" sz="2000" b="1" dirty="0" err="1" smtClean="0">
                <a:solidFill>
                  <a:srgbClr val="006600"/>
                </a:solidFill>
              </a:rPr>
              <a:t>Вагановича</a:t>
            </a:r>
            <a:endParaRPr lang="ru-RU" sz="2000" b="1" dirty="0">
              <a:solidFill>
                <a:srgbClr val="0066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557010" y="6220918"/>
            <a:ext cx="3132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г. Сочи </a:t>
            </a:r>
            <a:r>
              <a:rPr lang="ru-RU" dirty="0" smtClean="0"/>
              <a:t>2023</a:t>
            </a:r>
            <a:r>
              <a:rPr lang="en-US" dirty="0" smtClean="0"/>
              <a:t> </a:t>
            </a:r>
            <a:r>
              <a:rPr lang="ru-RU" dirty="0" smtClean="0"/>
              <a:t>г</a:t>
            </a:r>
            <a:endParaRPr lang="ru-RU" dirty="0"/>
          </a:p>
        </p:txBody>
      </p:sp>
      <p:sp>
        <p:nvSpPr>
          <p:cNvPr id="31" name="TextBox 30"/>
          <p:cNvSpPr txBox="1"/>
          <p:nvPr/>
        </p:nvSpPr>
        <p:spPr>
          <a:xfrm>
            <a:off x="1970741" y="2586103"/>
            <a:ext cx="589113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9900"/>
                </a:solidFill>
              </a:rPr>
              <a:t>ПРОЕКТ</a:t>
            </a:r>
          </a:p>
          <a:p>
            <a:pPr algn="ctr"/>
            <a:r>
              <a:rPr lang="ru-RU" sz="2800" b="1" dirty="0" smtClean="0">
                <a:solidFill>
                  <a:srgbClr val="FF9900"/>
                </a:solidFill>
              </a:rPr>
              <a:t> «</a:t>
            </a:r>
            <a:r>
              <a:rPr lang="ru-RU" sz="2800" b="1" dirty="0" smtClean="0">
                <a:solidFill>
                  <a:srgbClr val="FF9900"/>
                </a:solidFill>
              </a:rPr>
              <a:t>ЗОНЫ ОТДЫХА НА ТЕРРИТОРИИ ШКОЛЬНОГО АГРОПАРКА»</a:t>
            </a:r>
            <a:endParaRPr lang="ru-RU" sz="2800" b="1" dirty="0">
              <a:solidFill>
                <a:srgbClr val="FF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167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0">
              <a:srgbClr val="EBFA9E"/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 flipV="1">
            <a:off x="0" y="116480"/>
            <a:ext cx="12192000" cy="996040"/>
            <a:chOff x="0" y="0"/>
            <a:chExt cx="11906" cy="1509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1829" y="537"/>
              <a:ext cx="10077" cy="962"/>
              <a:chOff x="1829" y="537"/>
              <a:chExt cx="10077" cy="962"/>
            </a:xfrm>
          </p:grpSpPr>
          <p:sp>
            <p:nvSpPr>
              <p:cNvPr id="12" name="Freeform 4"/>
              <p:cNvSpPr>
                <a:spLocks/>
              </p:cNvSpPr>
              <p:nvPr/>
            </p:nvSpPr>
            <p:spPr bwMode="auto">
              <a:xfrm>
                <a:off x="1829" y="537"/>
                <a:ext cx="10077" cy="962"/>
              </a:xfrm>
              <a:custGeom>
                <a:avLst/>
                <a:gdLst>
                  <a:gd name="T0" fmla="+- 0 1829 1829"/>
                  <a:gd name="T1" fmla="*/ T0 w 10077"/>
                  <a:gd name="T2" fmla="+- 0 1319 537"/>
                  <a:gd name="T3" fmla="*/ 1319 h 962"/>
                  <a:gd name="T4" fmla="+- 0 2057 1829"/>
                  <a:gd name="T5" fmla="*/ T4 w 10077"/>
                  <a:gd name="T6" fmla="+- 0 1354 537"/>
                  <a:gd name="T7" fmla="*/ 1354 h 962"/>
                  <a:gd name="T8" fmla="+- 0 2287 1829"/>
                  <a:gd name="T9" fmla="*/ T8 w 10077"/>
                  <a:gd name="T10" fmla="+- 0 1385 537"/>
                  <a:gd name="T11" fmla="*/ 1385 h 962"/>
                  <a:gd name="T12" fmla="+- 0 2518 1829"/>
                  <a:gd name="T13" fmla="*/ T12 w 10077"/>
                  <a:gd name="T14" fmla="+- 0 1412 537"/>
                  <a:gd name="T15" fmla="*/ 1412 h 962"/>
                  <a:gd name="T16" fmla="+- 0 2749 1829"/>
                  <a:gd name="T17" fmla="*/ T16 w 10077"/>
                  <a:gd name="T18" fmla="+- 0 1435 537"/>
                  <a:gd name="T19" fmla="*/ 1435 h 962"/>
                  <a:gd name="T20" fmla="+- 0 2980 1829"/>
                  <a:gd name="T21" fmla="*/ T20 w 10077"/>
                  <a:gd name="T22" fmla="+- 0 1454 537"/>
                  <a:gd name="T23" fmla="*/ 1454 h 962"/>
                  <a:gd name="T24" fmla="+- 0 3212 1829"/>
                  <a:gd name="T25" fmla="*/ T24 w 10077"/>
                  <a:gd name="T26" fmla="+- 0 1469 537"/>
                  <a:gd name="T27" fmla="*/ 1469 h 962"/>
                  <a:gd name="T28" fmla="+- 0 3443 1829"/>
                  <a:gd name="T29" fmla="*/ T28 w 10077"/>
                  <a:gd name="T30" fmla="+- 0 1481 537"/>
                  <a:gd name="T31" fmla="*/ 1481 h 962"/>
                  <a:gd name="T32" fmla="+- 0 3673 1829"/>
                  <a:gd name="T33" fmla="*/ T32 w 10077"/>
                  <a:gd name="T34" fmla="+- 0 1490 537"/>
                  <a:gd name="T35" fmla="*/ 1490 h 962"/>
                  <a:gd name="T36" fmla="+- 0 3901 1829"/>
                  <a:gd name="T37" fmla="*/ T36 w 10077"/>
                  <a:gd name="T38" fmla="+- 0 1496 537"/>
                  <a:gd name="T39" fmla="*/ 1496 h 962"/>
                  <a:gd name="T40" fmla="+- 0 4129 1829"/>
                  <a:gd name="T41" fmla="*/ T40 w 10077"/>
                  <a:gd name="T42" fmla="+- 0 1499 537"/>
                  <a:gd name="T43" fmla="*/ 1499 h 962"/>
                  <a:gd name="T44" fmla="+- 0 4354 1829"/>
                  <a:gd name="T45" fmla="*/ T44 w 10077"/>
                  <a:gd name="T46" fmla="+- 0 1499 537"/>
                  <a:gd name="T47" fmla="*/ 1499 h 962"/>
                  <a:gd name="T48" fmla="+- 0 4577 1829"/>
                  <a:gd name="T49" fmla="*/ T48 w 10077"/>
                  <a:gd name="T50" fmla="+- 0 1497 537"/>
                  <a:gd name="T51" fmla="*/ 1497 h 962"/>
                  <a:gd name="T52" fmla="+- 0 5015 1829"/>
                  <a:gd name="T53" fmla="*/ T52 w 10077"/>
                  <a:gd name="T54" fmla="+- 0 1487 537"/>
                  <a:gd name="T55" fmla="*/ 1487 h 962"/>
                  <a:gd name="T56" fmla="+- 0 5439 1829"/>
                  <a:gd name="T57" fmla="*/ T56 w 10077"/>
                  <a:gd name="T58" fmla="+- 0 1469 537"/>
                  <a:gd name="T59" fmla="*/ 1469 h 962"/>
                  <a:gd name="T60" fmla="+- 0 5847 1829"/>
                  <a:gd name="T61" fmla="*/ T60 w 10077"/>
                  <a:gd name="T62" fmla="+- 0 1446 537"/>
                  <a:gd name="T63" fmla="*/ 1446 h 962"/>
                  <a:gd name="T64" fmla="+- 0 6085 1829"/>
                  <a:gd name="T65" fmla="*/ T64 w 10077"/>
                  <a:gd name="T66" fmla="+- 0 1429 537"/>
                  <a:gd name="T67" fmla="*/ 1429 h 962"/>
                  <a:gd name="T68" fmla="+- 0 3524 1829"/>
                  <a:gd name="T69" fmla="*/ T68 w 10077"/>
                  <a:gd name="T70" fmla="+- 0 1429 537"/>
                  <a:gd name="T71" fmla="*/ 1429 h 962"/>
                  <a:gd name="T72" fmla="+- 0 3281 1829"/>
                  <a:gd name="T73" fmla="*/ T72 w 10077"/>
                  <a:gd name="T74" fmla="+- 0 1426 537"/>
                  <a:gd name="T75" fmla="*/ 1426 h 962"/>
                  <a:gd name="T76" fmla="+- 0 3038 1829"/>
                  <a:gd name="T77" fmla="*/ T76 w 10077"/>
                  <a:gd name="T78" fmla="+- 0 1419 537"/>
                  <a:gd name="T79" fmla="*/ 1419 h 962"/>
                  <a:gd name="T80" fmla="+- 0 2795 1829"/>
                  <a:gd name="T81" fmla="*/ T80 w 10077"/>
                  <a:gd name="T82" fmla="+- 0 1408 537"/>
                  <a:gd name="T83" fmla="*/ 1408 h 962"/>
                  <a:gd name="T84" fmla="+- 0 2551 1829"/>
                  <a:gd name="T85" fmla="*/ T84 w 10077"/>
                  <a:gd name="T86" fmla="+- 0 1393 537"/>
                  <a:gd name="T87" fmla="*/ 1393 h 962"/>
                  <a:gd name="T88" fmla="+- 0 2309 1829"/>
                  <a:gd name="T89" fmla="*/ T88 w 10077"/>
                  <a:gd name="T90" fmla="+- 0 1373 537"/>
                  <a:gd name="T91" fmla="*/ 1373 h 962"/>
                  <a:gd name="T92" fmla="+- 0 2068 1829"/>
                  <a:gd name="T93" fmla="*/ T92 w 10077"/>
                  <a:gd name="T94" fmla="+- 0 1348 537"/>
                  <a:gd name="T95" fmla="*/ 1348 h 962"/>
                  <a:gd name="T96" fmla="+- 0 1829 1829"/>
                  <a:gd name="T97" fmla="*/ T96 w 10077"/>
                  <a:gd name="T98" fmla="+- 0 1319 537"/>
                  <a:gd name="T99" fmla="*/ 1319 h 96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</a:cxnLst>
                <a:rect l="0" t="0" r="r" b="b"/>
                <a:pathLst>
                  <a:path w="10077" h="962">
                    <a:moveTo>
                      <a:pt x="0" y="782"/>
                    </a:moveTo>
                    <a:lnTo>
                      <a:pt x="228" y="817"/>
                    </a:lnTo>
                    <a:lnTo>
                      <a:pt x="458" y="848"/>
                    </a:lnTo>
                    <a:lnTo>
                      <a:pt x="689" y="875"/>
                    </a:lnTo>
                    <a:lnTo>
                      <a:pt x="920" y="898"/>
                    </a:lnTo>
                    <a:lnTo>
                      <a:pt x="1151" y="917"/>
                    </a:lnTo>
                    <a:lnTo>
                      <a:pt x="1383" y="932"/>
                    </a:lnTo>
                    <a:lnTo>
                      <a:pt x="1614" y="944"/>
                    </a:lnTo>
                    <a:lnTo>
                      <a:pt x="1844" y="953"/>
                    </a:lnTo>
                    <a:lnTo>
                      <a:pt x="2072" y="959"/>
                    </a:lnTo>
                    <a:lnTo>
                      <a:pt x="2300" y="962"/>
                    </a:lnTo>
                    <a:lnTo>
                      <a:pt x="2525" y="962"/>
                    </a:lnTo>
                    <a:lnTo>
                      <a:pt x="2748" y="960"/>
                    </a:lnTo>
                    <a:lnTo>
                      <a:pt x="3186" y="950"/>
                    </a:lnTo>
                    <a:lnTo>
                      <a:pt x="3610" y="932"/>
                    </a:lnTo>
                    <a:lnTo>
                      <a:pt x="4018" y="909"/>
                    </a:lnTo>
                    <a:lnTo>
                      <a:pt x="4256" y="892"/>
                    </a:lnTo>
                    <a:lnTo>
                      <a:pt x="1695" y="892"/>
                    </a:lnTo>
                    <a:lnTo>
                      <a:pt x="1452" y="889"/>
                    </a:lnTo>
                    <a:lnTo>
                      <a:pt x="1209" y="882"/>
                    </a:lnTo>
                    <a:lnTo>
                      <a:pt x="966" y="871"/>
                    </a:lnTo>
                    <a:lnTo>
                      <a:pt x="722" y="856"/>
                    </a:lnTo>
                    <a:lnTo>
                      <a:pt x="480" y="836"/>
                    </a:lnTo>
                    <a:lnTo>
                      <a:pt x="239" y="811"/>
                    </a:lnTo>
                    <a:lnTo>
                      <a:pt x="0" y="782"/>
                    </a:lnTo>
                  </a:path>
                </a:pathLst>
              </a:custGeom>
              <a:solidFill>
                <a:srgbClr val="C3DD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" name="Freeform 5"/>
              <p:cNvSpPr>
                <a:spLocks/>
              </p:cNvSpPr>
              <p:nvPr/>
            </p:nvSpPr>
            <p:spPr bwMode="auto">
              <a:xfrm>
                <a:off x="1829" y="537"/>
                <a:ext cx="10077" cy="962"/>
              </a:xfrm>
              <a:custGeom>
                <a:avLst/>
                <a:gdLst>
                  <a:gd name="T0" fmla="+- 0 11692 1829"/>
                  <a:gd name="T1" fmla="*/ T0 w 10077"/>
                  <a:gd name="T2" fmla="+- 0 537 537"/>
                  <a:gd name="T3" fmla="*/ 537 h 962"/>
                  <a:gd name="T4" fmla="+- 0 11231 1829"/>
                  <a:gd name="T5" fmla="*/ T4 w 10077"/>
                  <a:gd name="T6" fmla="+- 0 544 537"/>
                  <a:gd name="T7" fmla="*/ 544 h 962"/>
                  <a:gd name="T8" fmla="+- 0 10765 1829"/>
                  <a:gd name="T9" fmla="*/ T8 w 10077"/>
                  <a:gd name="T10" fmla="+- 0 573 537"/>
                  <a:gd name="T11" fmla="*/ 573 h 962"/>
                  <a:gd name="T12" fmla="+- 0 10294 1829"/>
                  <a:gd name="T13" fmla="*/ T12 w 10077"/>
                  <a:gd name="T14" fmla="+- 0 620 537"/>
                  <a:gd name="T15" fmla="*/ 620 h 962"/>
                  <a:gd name="T16" fmla="+- 0 9819 1829"/>
                  <a:gd name="T17" fmla="*/ T16 w 10077"/>
                  <a:gd name="T18" fmla="+- 0 683 537"/>
                  <a:gd name="T19" fmla="*/ 683 h 962"/>
                  <a:gd name="T20" fmla="+- 0 9342 1829"/>
                  <a:gd name="T21" fmla="*/ T20 w 10077"/>
                  <a:gd name="T22" fmla="+- 0 756 537"/>
                  <a:gd name="T23" fmla="*/ 756 h 962"/>
                  <a:gd name="T24" fmla="+- 0 7419 1829"/>
                  <a:gd name="T25" fmla="*/ T24 w 10077"/>
                  <a:gd name="T26" fmla="+- 0 1090 537"/>
                  <a:gd name="T27" fmla="*/ 1090 h 962"/>
                  <a:gd name="T28" fmla="+- 0 6938 1829"/>
                  <a:gd name="T29" fmla="*/ T28 w 10077"/>
                  <a:gd name="T30" fmla="+- 0 1166 537"/>
                  <a:gd name="T31" fmla="*/ 1166 h 962"/>
                  <a:gd name="T32" fmla="+- 0 6459 1829"/>
                  <a:gd name="T33" fmla="*/ T32 w 10077"/>
                  <a:gd name="T34" fmla="+- 0 1232 537"/>
                  <a:gd name="T35" fmla="*/ 1232 h 962"/>
                  <a:gd name="T36" fmla="+- 0 6258 1829"/>
                  <a:gd name="T37" fmla="*/ T36 w 10077"/>
                  <a:gd name="T38" fmla="+- 0 1257 537"/>
                  <a:gd name="T39" fmla="*/ 1257 h 962"/>
                  <a:gd name="T40" fmla="+- 0 5841 1829"/>
                  <a:gd name="T41" fmla="*/ T40 w 10077"/>
                  <a:gd name="T42" fmla="+- 0 1304 537"/>
                  <a:gd name="T43" fmla="*/ 1304 h 962"/>
                  <a:gd name="T44" fmla="+- 0 5403 1829"/>
                  <a:gd name="T45" fmla="*/ T44 w 10077"/>
                  <a:gd name="T46" fmla="+- 0 1346 537"/>
                  <a:gd name="T47" fmla="*/ 1346 h 962"/>
                  <a:gd name="T48" fmla="+- 0 4950 1829"/>
                  <a:gd name="T49" fmla="*/ T48 w 10077"/>
                  <a:gd name="T50" fmla="+- 0 1381 537"/>
                  <a:gd name="T51" fmla="*/ 1381 h 962"/>
                  <a:gd name="T52" fmla="+- 0 4718 1829"/>
                  <a:gd name="T53" fmla="*/ T52 w 10077"/>
                  <a:gd name="T54" fmla="+- 0 1396 537"/>
                  <a:gd name="T55" fmla="*/ 1396 h 962"/>
                  <a:gd name="T56" fmla="+- 0 4483 1829"/>
                  <a:gd name="T57" fmla="*/ T56 w 10077"/>
                  <a:gd name="T58" fmla="+- 0 1408 537"/>
                  <a:gd name="T59" fmla="*/ 1408 h 962"/>
                  <a:gd name="T60" fmla="+- 0 4246 1829"/>
                  <a:gd name="T61" fmla="*/ T60 w 10077"/>
                  <a:gd name="T62" fmla="+- 0 1418 537"/>
                  <a:gd name="T63" fmla="*/ 1418 h 962"/>
                  <a:gd name="T64" fmla="+- 0 4007 1829"/>
                  <a:gd name="T65" fmla="*/ T64 w 10077"/>
                  <a:gd name="T66" fmla="+- 0 1425 537"/>
                  <a:gd name="T67" fmla="*/ 1425 h 962"/>
                  <a:gd name="T68" fmla="+- 0 3766 1829"/>
                  <a:gd name="T69" fmla="*/ T68 w 10077"/>
                  <a:gd name="T70" fmla="+- 0 1429 537"/>
                  <a:gd name="T71" fmla="*/ 1429 h 962"/>
                  <a:gd name="T72" fmla="+- 0 3524 1829"/>
                  <a:gd name="T73" fmla="*/ T72 w 10077"/>
                  <a:gd name="T74" fmla="+- 0 1429 537"/>
                  <a:gd name="T75" fmla="*/ 1429 h 962"/>
                  <a:gd name="T76" fmla="+- 0 6085 1829"/>
                  <a:gd name="T77" fmla="*/ T76 w 10077"/>
                  <a:gd name="T78" fmla="+- 0 1429 537"/>
                  <a:gd name="T79" fmla="*/ 1429 h 962"/>
                  <a:gd name="T80" fmla="+- 0 6236 1829"/>
                  <a:gd name="T81" fmla="*/ T80 w 10077"/>
                  <a:gd name="T82" fmla="+- 0 1418 537"/>
                  <a:gd name="T83" fmla="*/ 1418 h 962"/>
                  <a:gd name="T84" fmla="+- 0 6719 1829"/>
                  <a:gd name="T85" fmla="*/ T84 w 10077"/>
                  <a:gd name="T86" fmla="+- 0 1374 537"/>
                  <a:gd name="T87" fmla="*/ 1374 h 962"/>
                  <a:gd name="T88" fmla="+- 0 7205 1829"/>
                  <a:gd name="T89" fmla="*/ T88 w 10077"/>
                  <a:gd name="T90" fmla="+- 0 1320 537"/>
                  <a:gd name="T91" fmla="*/ 1320 h 962"/>
                  <a:gd name="T92" fmla="+- 0 9149 1829"/>
                  <a:gd name="T93" fmla="*/ T92 w 10077"/>
                  <a:gd name="T94" fmla="+- 0 1075 537"/>
                  <a:gd name="T95" fmla="*/ 1075 h 962"/>
                  <a:gd name="T96" fmla="+- 0 9631 1829"/>
                  <a:gd name="T97" fmla="*/ T96 w 10077"/>
                  <a:gd name="T98" fmla="+- 0 1024 537"/>
                  <a:gd name="T99" fmla="*/ 1024 h 962"/>
                  <a:gd name="T100" fmla="+- 0 10110 1829"/>
                  <a:gd name="T101" fmla="*/ T100 w 10077"/>
                  <a:gd name="T102" fmla="+- 0 985 537"/>
                  <a:gd name="T103" fmla="*/ 985 h 962"/>
                  <a:gd name="T104" fmla="+- 0 10584 1829"/>
                  <a:gd name="T105" fmla="*/ T104 w 10077"/>
                  <a:gd name="T106" fmla="+- 0 961 537"/>
                  <a:gd name="T107" fmla="*/ 961 h 962"/>
                  <a:gd name="T108" fmla="+- 0 11053 1829"/>
                  <a:gd name="T109" fmla="*/ T108 w 10077"/>
                  <a:gd name="T110" fmla="+- 0 956 537"/>
                  <a:gd name="T111" fmla="*/ 956 h 962"/>
                  <a:gd name="T112" fmla="+- 0 11905 1829"/>
                  <a:gd name="T113" fmla="*/ T112 w 10077"/>
                  <a:gd name="T114" fmla="+- 0 956 537"/>
                  <a:gd name="T115" fmla="*/ 956 h 962"/>
                  <a:gd name="T116" fmla="+- 0 11905 1829"/>
                  <a:gd name="T117" fmla="*/ T116 w 10077"/>
                  <a:gd name="T118" fmla="+- 0 546 537"/>
                  <a:gd name="T119" fmla="*/ 546 h 962"/>
                  <a:gd name="T120" fmla="+- 0 11692 1829"/>
                  <a:gd name="T121" fmla="*/ T120 w 10077"/>
                  <a:gd name="T122" fmla="+- 0 537 537"/>
                  <a:gd name="T123" fmla="*/ 537 h 96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</a:cxnLst>
                <a:rect l="0" t="0" r="r" b="b"/>
                <a:pathLst>
                  <a:path w="10077" h="962">
                    <a:moveTo>
                      <a:pt x="9863" y="0"/>
                    </a:moveTo>
                    <a:lnTo>
                      <a:pt x="9402" y="7"/>
                    </a:lnTo>
                    <a:lnTo>
                      <a:pt x="8936" y="36"/>
                    </a:lnTo>
                    <a:lnTo>
                      <a:pt x="8465" y="83"/>
                    </a:lnTo>
                    <a:lnTo>
                      <a:pt x="7990" y="146"/>
                    </a:lnTo>
                    <a:lnTo>
                      <a:pt x="7513" y="219"/>
                    </a:lnTo>
                    <a:lnTo>
                      <a:pt x="5590" y="553"/>
                    </a:lnTo>
                    <a:lnTo>
                      <a:pt x="5109" y="629"/>
                    </a:lnTo>
                    <a:lnTo>
                      <a:pt x="4630" y="695"/>
                    </a:lnTo>
                    <a:lnTo>
                      <a:pt x="4429" y="720"/>
                    </a:lnTo>
                    <a:lnTo>
                      <a:pt x="4012" y="767"/>
                    </a:lnTo>
                    <a:lnTo>
                      <a:pt x="3574" y="809"/>
                    </a:lnTo>
                    <a:lnTo>
                      <a:pt x="3121" y="844"/>
                    </a:lnTo>
                    <a:lnTo>
                      <a:pt x="2889" y="859"/>
                    </a:lnTo>
                    <a:lnTo>
                      <a:pt x="2654" y="871"/>
                    </a:lnTo>
                    <a:lnTo>
                      <a:pt x="2417" y="881"/>
                    </a:lnTo>
                    <a:lnTo>
                      <a:pt x="2178" y="888"/>
                    </a:lnTo>
                    <a:lnTo>
                      <a:pt x="1937" y="892"/>
                    </a:lnTo>
                    <a:lnTo>
                      <a:pt x="1695" y="892"/>
                    </a:lnTo>
                    <a:lnTo>
                      <a:pt x="4256" y="892"/>
                    </a:lnTo>
                    <a:lnTo>
                      <a:pt x="4407" y="881"/>
                    </a:lnTo>
                    <a:lnTo>
                      <a:pt x="4890" y="837"/>
                    </a:lnTo>
                    <a:lnTo>
                      <a:pt x="5376" y="783"/>
                    </a:lnTo>
                    <a:lnTo>
                      <a:pt x="7320" y="538"/>
                    </a:lnTo>
                    <a:lnTo>
                      <a:pt x="7802" y="487"/>
                    </a:lnTo>
                    <a:lnTo>
                      <a:pt x="8281" y="448"/>
                    </a:lnTo>
                    <a:lnTo>
                      <a:pt x="8755" y="424"/>
                    </a:lnTo>
                    <a:lnTo>
                      <a:pt x="9224" y="419"/>
                    </a:lnTo>
                    <a:lnTo>
                      <a:pt x="10076" y="419"/>
                    </a:lnTo>
                    <a:lnTo>
                      <a:pt x="10076" y="9"/>
                    </a:lnTo>
                    <a:lnTo>
                      <a:pt x="9863" y="0"/>
                    </a:lnTo>
                  </a:path>
                </a:pathLst>
              </a:custGeom>
              <a:solidFill>
                <a:srgbClr val="C3DD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" name="Freeform 6"/>
              <p:cNvSpPr>
                <a:spLocks/>
              </p:cNvSpPr>
              <p:nvPr/>
            </p:nvSpPr>
            <p:spPr bwMode="auto">
              <a:xfrm>
                <a:off x="1829" y="537"/>
                <a:ext cx="10077" cy="962"/>
              </a:xfrm>
              <a:custGeom>
                <a:avLst/>
                <a:gdLst>
                  <a:gd name="T0" fmla="+- 0 11905 1829"/>
                  <a:gd name="T1" fmla="*/ T0 w 10077"/>
                  <a:gd name="T2" fmla="+- 0 956 537"/>
                  <a:gd name="T3" fmla="*/ 956 h 962"/>
                  <a:gd name="T4" fmla="+- 0 11053 1829"/>
                  <a:gd name="T5" fmla="*/ T4 w 10077"/>
                  <a:gd name="T6" fmla="+- 0 956 537"/>
                  <a:gd name="T7" fmla="*/ 956 h 962"/>
                  <a:gd name="T8" fmla="+- 0 11516 1829"/>
                  <a:gd name="T9" fmla="*/ T8 w 10077"/>
                  <a:gd name="T10" fmla="+- 0 973 537"/>
                  <a:gd name="T11" fmla="*/ 973 h 962"/>
                  <a:gd name="T12" fmla="+- 0 11905 1829"/>
                  <a:gd name="T13" fmla="*/ T12 w 10077"/>
                  <a:gd name="T14" fmla="+- 0 1010 537"/>
                  <a:gd name="T15" fmla="*/ 1010 h 962"/>
                  <a:gd name="T16" fmla="+- 0 11905 1829"/>
                  <a:gd name="T17" fmla="*/ T16 w 10077"/>
                  <a:gd name="T18" fmla="+- 0 956 537"/>
                  <a:gd name="T19" fmla="*/ 956 h 96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0077" h="962">
                    <a:moveTo>
                      <a:pt x="10076" y="419"/>
                    </a:moveTo>
                    <a:lnTo>
                      <a:pt x="9224" y="419"/>
                    </a:lnTo>
                    <a:lnTo>
                      <a:pt x="9687" y="436"/>
                    </a:lnTo>
                    <a:lnTo>
                      <a:pt x="10076" y="473"/>
                    </a:lnTo>
                    <a:lnTo>
                      <a:pt x="10076" y="419"/>
                    </a:lnTo>
                  </a:path>
                </a:pathLst>
              </a:custGeom>
              <a:solidFill>
                <a:srgbClr val="C3DD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4" name="Group 7"/>
            <p:cNvGrpSpPr>
              <a:grpSpLocks/>
            </p:cNvGrpSpPr>
            <p:nvPr/>
          </p:nvGrpSpPr>
          <p:grpSpPr bwMode="auto">
            <a:xfrm>
              <a:off x="31" y="287"/>
              <a:ext cx="11874" cy="1142"/>
              <a:chOff x="31" y="287"/>
              <a:chExt cx="11874" cy="1142"/>
            </a:xfrm>
          </p:grpSpPr>
          <p:sp>
            <p:nvSpPr>
              <p:cNvPr id="9" name="Freeform 8"/>
              <p:cNvSpPr>
                <a:spLocks/>
              </p:cNvSpPr>
              <p:nvPr/>
            </p:nvSpPr>
            <p:spPr bwMode="auto">
              <a:xfrm>
                <a:off x="31" y="287"/>
                <a:ext cx="11874" cy="1142"/>
              </a:xfrm>
              <a:custGeom>
                <a:avLst/>
                <a:gdLst>
                  <a:gd name="T0" fmla="+- 0 32 31"/>
                  <a:gd name="T1" fmla="*/ T0 w 11874"/>
                  <a:gd name="T2" fmla="+- 0 876 287"/>
                  <a:gd name="T3" fmla="*/ 876 h 1142"/>
                  <a:gd name="T4" fmla="+- 0 330 31"/>
                  <a:gd name="T5" fmla="*/ T4 w 11874"/>
                  <a:gd name="T6" fmla="+- 0 986 287"/>
                  <a:gd name="T7" fmla="*/ 986 h 1142"/>
                  <a:gd name="T8" fmla="+- 0 638 31"/>
                  <a:gd name="T9" fmla="*/ T8 w 11874"/>
                  <a:gd name="T10" fmla="+- 0 1079 287"/>
                  <a:gd name="T11" fmla="*/ 1079 h 1142"/>
                  <a:gd name="T12" fmla="+- 0 953 31"/>
                  <a:gd name="T13" fmla="*/ T12 w 11874"/>
                  <a:gd name="T14" fmla="+- 0 1160 287"/>
                  <a:gd name="T15" fmla="*/ 1160 h 1142"/>
                  <a:gd name="T16" fmla="+- 0 1275 31"/>
                  <a:gd name="T17" fmla="*/ T16 w 11874"/>
                  <a:gd name="T18" fmla="+- 0 1229 287"/>
                  <a:gd name="T19" fmla="*/ 1229 h 1142"/>
                  <a:gd name="T20" fmla="+- 0 1603 31"/>
                  <a:gd name="T21" fmla="*/ T20 w 11874"/>
                  <a:gd name="T22" fmla="+- 0 1286 287"/>
                  <a:gd name="T23" fmla="*/ 1286 h 1142"/>
                  <a:gd name="T24" fmla="+- 0 1936 31"/>
                  <a:gd name="T25" fmla="*/ T24 w 11874"/>
                  <a:gd name="T26" fmla="+- 0 1333 287"/>
                  <a:gd name="T27" fmla="*/ 1333 h 1142"/>
                  <a:gd name="T28" fmla="+- 0 2272 31"/>
                  <a:gd name="T29" fmla="*/ T28 w 11874"/>
                  <a:gd name="T30" fmla="+- 0 1370 287"/>
                  <a:gd name="T31" fmla="*/ 1370 h 1142"/>
                  <a:gd name="T32" fmla="+- 0 2610 31"/>
                  <a:gd name="T33" fmla="*/ T32 w 11874"/>
                  <a:gd name="T34" fmla="+- 0 1397 287"/>
                  <a:gd name="T35" fmla="*/ 1397 h 1142"/>
                  <a:gd name="T36" fmla="+- 0 2950 31"/>
                  <a:gd name="T37" fmla="*/ T36 w 11874"/>
                  <a:gd name="T38" fmla="+- 0 1416 287"/>
                  <a:gd name="T39" fmla="*/ 1416 h 1142"/>
                  <a:gd name="T40" fmla="+- 0 3290 31"/>
                  <a:gd name="T41" fmla="*/ T40 w 11874"/>
                  <a:gd name="T42" fmla="+- 0 1426 287"/>
                  <a:gd name="T43" fmla="*/ 1426 h 1142"/>
                  <a:gd name="T44" fmla="+- 0 3629 31"/>
                  <a:gd name="T45" fmla="*/ T44 w 11874"/>
                  <a:gd name="T46" fmla="+- 0 1429 287"/>
                  <a:gd name="T47" fmla="*/ 1429 h 1142"/>
                  <a:gd name="T48" fmla="+- 0 3966 31"/>
                  <a:gd name="T49" fmla="*/ T48 w 11874"/>
                  <a:gd name="T50" fmla="+- 0 1426 287"/>
                  <a:gd name="T51" fmla="*/ 1426 h 1142"/>
                  <a:gd name="T52" fmla="+- 0 4299 31"/>
                  <a:gd name="T53" fmla="*/ T52 w 11874"/>
                  <a:gd name="T54" fmla="+- 0 1416 287"/>
                  <a:gd name="T55" fmla="*/ 1416 h 1142"/>
                  <a:gd name="T56" fmla="+- 0 4629 31"/>
                  <a:gd name="T57" fmla="*/ T56 w 11874"/>
                  <a:gd name="T58" fmla="+- 0 1401 287"/>
                  <a:gd name="T59" fmla="*/ 1401 h 1142"/>
                  <a:gd name="T60" fmla="+- 0 4954 31"/>
                  <a:gd name="T61" fmla="*/ T60 w 11874"/>
                  <a:gd name="T62" fmla="+- 0 1381 287"/>
                  <a:gd name="T63" fmla="*/ 1381 h 1142"/>
                  <a:gd name="T64" fmla="+- 0 5270 31"/>
                  <a:gd name="T65" fmla="*/ T64 w 11874"/>
                  <a:gd name="T66" fmla="+- 0 1357 287"/>
                  <a:gd name="T67" fmla="*/ 1357 h 1142"/>
                  <a:gd name="T68" fmla="+- 0 3650 31"/>
                  <a:gd name="T69" fmla="*/ T68 w 11874"/>
                  <a:gd name="T70" fmla="+- 0 1357 287"/>
                  <a:gd name="T71" fmla="*/ 1357 h 1142"/>
                  <a:gd name="T72" fmla="+- 0 3310 31"/>
                  <a:gd name="T73" fmla="*/ T72 w 11874"/>
                  <a:gd name="T74" fmla="+- 0 1355 287"/>
                  <a:gd name="T75" fmla="*/ 1355 h 1142"/>
                  <a:gd name="T76" fmla="+- 0 2969 31"/>
                  <a:gd name="T77" fmla="*/ T76 w 11874"/>
                  <a:gd name="T78" fmla="+- 0 1346 287"/>
                  <a:gd name="T79" fmla="*/ 1346 h 1142"/>
                  <a:gd name="T80" fmla="+- 0 2628 31"/>
                  <a:gd name="T81" fmla="*/ T80 w 11874"/>
                  <a:gd name="T82" fmla="+- 0 1329 287"/>
                  <a:gd name="T83" fmla="*/ 1329 h 1142"/>
                  <a:gd name="T84" fmla="+- 0 2288 31"/>
                  <a:gd name="T85" fmla="*/ T84 w 11874"/>
                  <a:gd name="T86" fmla="+- 0 1305 287"/>
                  <a:gd name="T87" fmla="*/ 1305 h 1142"/>
                  <a:gd name="T88" fmla="+- 0 1950 31"/>
                  <a:gd name="T89" fmla="*/ T88 w 11874"/>
                  <a:gd name="T90" fmla="+- 0 1272 287"/>
                  <a:gd name="T91" fmla="*/ 1272 h 1142"/>
                  <a:gd name="T92" fmla="+- 0 1615 31"/>
                  <a:gd name="T93" fmla="*/ T92 w 11874"/>
                  <a:gd name="T94" fmla="+- 0 1231 287"/>
                  <a:gd name="T95" fmla="*/ 1231 h 1142"/>
                  <a:gd name="T96" fmla="+- 0 1285 31"/>
                  <a:gd name="T97" fmla="*/ T96 w 11874"/>
                  <a:gd name="T98" fmla="+- 0 1180 287"/>
                  <a:gd name="T99" fmla="*/ 1180 h 1142"/>
                  <a:gd name="T100" fmla="+- 0 960 31"/>
                  <a:gd name="T101" fmla="*/ T100 w 11874"/>
                  <a:gd name="T102" fmla="+- 0 1119 287"/>
                  <a:gd name="T103" fmla="*/ 1119 h 1142"/>
                  <a:gd name="T104" fmla="+- 0 643 31"/>
                  <a:gd name="T105" fmla="*/ T104 w 11874"/>
                  <a:gd name="T106" fmla="+- 0 1049 287"/>
                  <a:gd name="T107" fmla="*/ 1049 h 1142"/>
                  <a:gd name="T108" fmla="+- 0 333 31"/>
                  <a:gd name="T109" fmla="*/ T108 w 11874"/>
                  <a:gd name="T110" fmla="+- 0 968 287"/>
                  <a:gd name="T111" fmla="*/ 968 h 1142"/>
                  <a:gd name="T112" fmla="+- 0 32 31"/>
                  <a:gd name="T113" fmla="*/ T112 w 11874"/>
                  <a:gd name="T114" fmla="+- 0 876 287"/>
                  <a:gd name="T115" fmla="*/ 876 h 114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</a:cxnLst>
                <a:rect l="0" t="0" r="r" b="b"/>
                <a:pathLst>
                  <a:path w="11874" h="1142">
                    <a:moveTo>
                      <a:pt x="1" y="589"/>
                    </a:moveTo>
                    <a:lnTo>
                      <a:pt x="299" y="699"/>
                    </a:lnTo>
                    <a:lnTo>
                      <a:pt x="607" y="792"/>
                    </a:lnTo>
                    <a:lnTo>
                      <a:pt x="922" y="873"/>
                    </a:lnTo>
                    <a:lnTo>
                      <a:pt x="1244" y="942"/>
                    </a:lnTo>
                    <a:lnTo>
                      <a:pt x="1572" y="999"/>
                    </a:lnTo>
                    <a:lnTo>
                      <a:pt x="1905" y="1046"/>
                    </a:lnTo>
                    <a:lnTo>
                      <a:pt x="2241" y="1083"/>
                    </a:lnTo>
                    <a:lnTo>
                      <a:pt x="2579" y="1110"/>
                    </a:lnTo>
                    <a:lnTo>
                      <a:pt x="2919" y="1129"/>
                    </a:lnTo>
                    <a:lnTo>
                      <a:pt x="3259" y="1139"/>
                    </a:lnTo>
                    <a:lnTo>
                      <a:pt x="3598" y="1142"/>
                    </a:lnTo>
                    <a:lnTo>
                      <a:pt x="3935" y="1139"/>
                    </a:lnTo>
                    <a:lnTo>
                      <a:pt x="4268" y="1129"/>
                    </a:lnTo>
                    <a:lnTo>
                      <a:pt x="4598" y="1114"/>
                    </a:lnTo>
                    <a:lnTo>
                      <a:pt x="4923" y="1094"/>
                    </a:lnTo>
                    <a:lnTo>
                      <a:pt x="5239" y="1070"/>
                    </a:lnTo>
                    <a:lnTo>
                      <a:pt x="3619" y="1070"/>
                    </a:lnTo>
                    <a:lnTo>
                      <a:pt x="3279" y="1068"/>
                    </a:lnTo>
                    <a:lnTo>
                      <a:pt x="2938" y="1059"/>
                    </a:lnTo>
                    <a:lnTo>
                      <a:pt x="2597" y="1042"/>
                    </a:lnTo>
                    <a:lnTo>
                      <a:pt x="2257" y="1018"/>
                    </a:lnTo>
                    <a:lnTo>
                      <a:pt x="1919" y="985"/>
                    </a:lnTo>
                    <a:lnTo>
                      <a:pt x="1584" y="944"/>
                    </a:lnTo>
                    <a:lnTo>
                      <a:pt x="1254" y="893"/>
                    </a:lnTo>
                    <a:lnTo>
                      <a:pt x="929" y="832"/>
                    </a:lnTo>
                    <a:lnTo>
                      <a:pt x="612" y="762"/>
                    </a:lnTo>
                    <a:lnTo>
                      <a:pt x="302" y="681"/>
                    </a:lnTo>
                    <a:lnTo>
                      <a:pt x="1" y="589"/>
                    </a:lnTo>
                  </a:path>
                </a:pathLst>
              </a:custGeom>
              <a:solidFill>
                <a:srgbClr val="8DC6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" name="Freeform 9"/>
              <p:cNvSpPr>
                <a:spLocks/>
              </p:cNvSpPr>
              <p:nvPr/>
            </p:nvSpPr>
            <p:spPr bwMode="auto">
              <a:xfrm>
                <a:off x="31" y="287"/>
                <a:ext cx="11874" cy="1142"/>
              </a:xfrm>
              <a:custGeom>
                <a:avLst/>
                <a:gdLst>
                  <a:gd name="T0" fmla="+- 0 11680 31"/>
                  <a:gd name="T1" fmla="*/ T0 w 11874"/>
                  <a:gd name="T2" fmla="+- 0 287 287"/>
                  <a:gd name="T3" fmla="*/ 287 h 1142"/>
                  <a:gd name="T4" fmla="+- 0 11217 31"/>
                  <a:gd name="T5" fmla="*/ T4 w 11874"/>
                  <a:gd name="T6" fmla="+- 0 306 287"/>
                  <a:gd name="T7" fmla="*/ 306 h 1142"/>
                  <a:gd name="T8" fmla="+- 0 10749 31"/>
                  <a:gd name="T9" fmla="*/ T8 w 11874"/>
                  <a:gd name="T10" fmla="+- 0 347 287"/>
                  <a:gd name="T11" fmla="*/ 347 h 1142"/>
                  <a:gd name="T12" fmla="+- 0 10278 31"/>
                  <a:gd name="T13" fmla="*/ T12 w 11874"/>
                  <a:gd name="T14" fmla="+- 0 407 287"/>
                  <a:gd name="T15" fmla="*/ 407 h 1142"/>
                  <a:gd name="T16" fmla="+- 0 9804 31"/>
                  <a:gd name="T17" fmla="*/ T16 w 11874"/>
                  <a:gd name="T18" fmla="+- 0 483 287"/>
                  <a:gd name="T19" fmla="*/ 483 h 1142"/>
                  <a:gd name="T20" fmla="+- 0 9327 31"/>
                  <a:gd name="T21" fmla="*/ T20 w 11874"/>
                  <a:gd name="T22" fmla="+- 0 570 287"/>
                  <a:gd name="T23" fmla="*/ 570 h 1142"/>
                  <a:gd name="T24" fmla="+- 0 7408 31"/>
                  <a:gd name="T25" fmla="*/ T24 w 11874"/>
                  <a:gd name="T26" fmla="+- 0 964 287"/>
                  <a:gd name="T27" fmla="*/ 964 h 1142"/>
                  <a:gd name="T28" fmla="+- 0 6928 31"/>
                  <a:gd name="T29" fmla="*/ T28 w 11874"/>
                  <a:gd name="T30" fmla="+- 0 1056 287"/>
                  <a:gd name="T31" fmla="*/ 1056 h 1142"/>
                  <a:gd name="T32" fmla="+- 0 6449 31"/>
                  <a:gd name="T33" fmla="*/ T32 w 11874"/>
                  <a:gd name="T34" fmla="+- 0 1136 287"/>
                  <a:gd name="T35" fmla="*/ 1136 h 1142"/>
                  <a:gd name="T36" fmla="+- 0 6175 31"/>
                  <a:gd name="T37" fmla="*/ T36 w 11874"/>
                  <a:gd name="T38" fmla="+- 0 1177 287"/>
                  <a:gd name="T39" fmla="*/ 1177 h 1142"/>
                  <a:gd name="T40" fmla="+- 0 5889 31"/>
                  <a:gd name="T41" fmla="*/ T40 w 11874"/>
                  <a:gd name="T42" fmla="+- 0 1214 287"/>
                  <a:gd name="T43" fmla="*/ 1214 h 1142"/>
                  <a:gd name="T44" fmla="+- 0 5592 31"/>
                  <a:gd name="T45" fmla="*/ T44 w 11874"/>
                  <a:gd name="T46" fmla="+- 0 1248 287"/>
                  <a:gd name="T47" fmla="*/ 1248 h 1142"/>
                  <a:gd name="T48" fmla="+- 0 5286 31"/>
                  <a:gd name="T49" fmla="*/ T48 w 11874"/>
                  <a:gd name="T50" fmla="+- 0 1279 287"/>
                  <a:gd name="T51" fmla="*/ 1279 h 1142"/>
                  <a:gd name="T52" fmla="+- 0 4971 31"/>
                  <a:gd name="T53" fmla="*/ T52 w 11874"/>
                  <a:gd name="T54" fmla="+- 0 1305 287"/>
                  <a:gd name="T55" fmla="*/ 1305 h 1142"/>
                  <a:gd name="T56" fmla="+- 0 4649 31"/>
                  <a:gd name="T57" fmla="*/ T56 w 11874"/>
                  <a:gd name="T58" fmla="+- 0 1326 287"/>
                  <a:gd name="T59" fmla="*/ 1326 h 1142"/>
                  <a:gd name="T60" fmla="+- 0 4320 31"/>
                  <a:gd name="T61" fmla="*/ T60 w 11874"/>
                  <a:gd name="T62" fmla="+- 0 1342 287"/>
                  <a:gd name="T63" fmla="*/ 1342 h 1142"/>
                  <a:gd name="T64" fmla="+- 0 3987 31"/>
                  <a:gd name="T65" fmla="*/ T64 w 11874"/>
                  <a:gd name="T66" fmla="+- 0 1352 287"/>
                  <a:gd name="T67" fmla="*/ 1352 h 1142"/>
                  <a:gd name="T68" fmla="+- 0 3650 31"/>
                  <a:gd name="T69" fmla="*/ T68 w 11874"/>
                  <a:gd name="T70" fmla="+- 0 1357 287"/>
                  <a:gd name="T71" fmla="*/ 1357 h 1142"/>
                  <a:gd name="T72" fmla="+- 0 5270 31"/>
                  <a:gd name="T73" fmla="*/ T72 w 11874"/>
                  <a:gd name="T74" fmla="+- 0 1357 287"/>
                  <a:gd name="T75" fmla="*/ 1357 h 1142"/>
                  <a:gd name="T76" fmla="+- 0 5583 31"/>
                  <a:gd name="T77" fmla="*/ T76 w 11874"/>
                  <a:gd name="T78" fmla="+- 0 1329 287"/>
                  <a:gd name="T79" fmla="*/ 1329 h 1142"/>
                  <a:gd name="T80" fmla="+- 0 5885 31"/>
                  <a:gd name="T81" fmla="*/ T80 w 11874"/>
                  <a:gd name="T82" fmla="+- 0 1299 287"/>
                  <a:gd name="T83" fmla="*/ 1299 h 1142"/>
                  <a:gd name="T84" fmla="+- 0 6459 31"/>
                  <a:gd name="T85" fmla="*/ T84 w 11874"/>
                  <a:gd name="T86" fmla="+- 0 1232 287"/>
                  <a:gd name="T87" fmla="*/ 1232 h 1142"/>
                  <a:gd name="T88" fmla="+- 0 6942 31"/>
                  <a:gd name="T89" fmla="*/ T88 w 11874"/>
                  <a:gd name="T90" fmla="+- 0 1166 287"/>
                  <a:gd name="T91" fmla="*/ 1166 h 1142"/>
                  <a:gd name="T92" fmla="+- 0 7427 31"/>
                  <a:gd name="T93" fmla="*/ T92 w 11874"/>
                  <a:gd name="T94" fmla="+- 0 1089 287"/>
                  <a:gd name="T95" fmla="*/ 1089 h 1142"/>
                  <a:gd name="T96" fmla="+- 0 9367 31"/>
                  <a:gd name="T97" fmla="*/ T96 w 11874"/>
                  <a:gd name="T98" fmla="+- 0 752 287"/>
                  <a:gd name="T99" fmla="*/ 752 h 1142"/>
                  <a:gd name="T100" fmla="+- 0 9848 31"/>
                  <a:gd name="T101" fmla="*/ T100 w 11874"/>
                  <a:gd name="T102" fmla="+- 0 678 287"/>
                  <a:gd name="T103" fmla="*/ 678 h 1142"/>
                  <a:gd name="T104" fmla="+- 0 10327 31"/>
                  <a:gd name="T105" fmla="*/ T104 w 11874"/>
                  <a:gd name="T106" fmla="+- 0 616 287"/>
                  <a:gd name="T107" fmla="*/ 616 h 1142"/>
                  <a:gd name="T108" fmla="+- 0 10801 31"/>
                  <a:gd name="T109" fmla="*/ T108 w 11874"/>
                  <a:gd name="T110" fmla="+- 0 570 287"/>
                  <a:gd name="T111" fmla="*/ 570 h 1142"/>
                  <a:gd name="T112" fmla="+- 0 11271 31"/>
                  <a:gd name="T113" fmla="*/ T112 w 11874"/>
                  <a:gd name="T114" fmla="+- 0 542 287"/>
                  <a:gd name="T115" fmla="*/ 542 h 1142"/>
                  <a:gd name="T116" fmla="+- 0 11736 31"/>
                  <a:gd name="T117" fmla="*/ T116 w 11874"/>
                  <a:gd name="T118" fmla="+- 0 538 287"/>
                  <a:gd name="T119" fmla="*/ 538 h 1142"/>
                  <a:gd name="T120" fmla="+- 0 11906 31"/>
                  <a:gd name="T121" fmla="*/ T120 w 11874"/>
                  <a:gd name="T122" fmla="+- 0 538 287"/>
                  <a:gd name="T123" fmla="*/ 538 h 1142"/>
                  <a:gd name="T124" fmla="+- 0 11906 31"/>
                  <a:gd name="T125" fmla="*/ T124 w 11874"/>
                  <a:gd name="T126" fmla="+- 0 291 287"/>
                  <a:gd name="T127" fmla="*/ 291 h 1142"/>
                  <a:gd name="T128" fmla="+- 0 11680 31"/>
                  <a:gd name="T129" fmla="*/ T128 w 11874"/>
                  <a:gd name="T130" fmla="+- 0 287 287"/>
                  <a:gd name="T131" fmla="*/ 287 h 114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</a:cxnLst>
                <a:rect l="0" t="0" r="r" b="b"/>
                <a:pathLst>
                  <a:path w="11874" h="1142">
                    <a:moveTo>
                      <a:pt x="11649" y="0"/>
                    </a:moveTo>
                    <a:lnTo>
                      <a:pt x="11186" y="19"/>
                    </a:lnTo>
                    <a:lnTo>
                      <a:pt x="10718" y="60"/>
                    </a:lnTo>
                    <a:lnTo>
                      <a:pt x="10247" y="120"/>
                    </a:lnTo>
                    <a:lnTo>
                      <a:pt x="9773" y="196"/>
                    </a:lnTo>
                    <a:lnTo>
                      <a:pt x="9296" y="283"/>
                    </a:lnTo>
                    <a:lnTo>
                      <a:pt x="7377" y="677"/>
                    </a:lnTo>
                    <a:lnTo>
                      <a:pt x="6897" y="769"/>
                    </a:lnTo>
                    <a:lnTo>
                      <a:pt x="6418" y="849"/>
                    </a:lnTo>
                    <a:lnTo>
                      <a:pt x="6144" y="890"/>
                    </a:lnTo>
                    <a:lnTo>
                      <a:pt x="5858" y="927"/>
                    </a:lnTo>
                    <a:lnTo>
                      <a:pt x="5561" y="961"/>
                    </a:lnTo>
                    <a:lnTo>
                      <a:pt x="5255" y="992"/>
                    </a:lnTo>
                    <a:lnTo>
                      <a:pt x="4940" y="1018"/>
                    </a:lnTo>
                    <a:lnTo>
                      <a:pt x="4618" y="1039"/>
                    </a:lnTo>
                    <a:lnTo>
                      <a:pt x="4289" y="1055"/>
                    </a:lnTo>
                    <a:lnTo>
                      <a:pt x="3956" y="1065"/>
                    </a:lnTo>
                    <a:lnTo>
                      <a:pt x="3619" y="1070"/>
                    </a:lnTo>
                    <a:lnTo>
                      <a:pt x="5239" y="1070"/>
                    </a:lnTo>
                    <a:lnTo>
                      <a:pt x="5552" y="1042"/>
                    </a:lnTo>
                    <a:lnTo>
                      <a:pt x="5854" y="1012"/>
                    </a:lnTo>
                    <a:lnTo>
                      <a:pt x="6428" y="945"/>
                    </a:lnTo>
                    <a:lnTo>
                      <a:pt x="6911" y="879"/>
                    </a:lnTo>
                    <a:lnTo>
                      <a:pt x="7396" y="802"/>
                    </a:lnTo>
                    <a:lnTo>
                      <a:pt x="9336" y="465"/>
                    </a:lnTo>
                    <a:lnTo>
                      <a:pt x="9817" y="391"/>
                    </a:lnTo>
                    <a:lnTo>
                      <a:pt x="10296" y="329"/>
                    </a:lnTo>
                    <a:lnTo>
                      <a:pt x="10770" y="283"/>
                    </a:lnTo>
                    <a:lnTo>
                      <a:pt x="11240" y="255"/>
                    </a:lnTo>
                    <a:lnTo>
                      <a:pt x="11705" y="251"/>
                    </a:lnTo>
                    <a:lnTo>
                      <a:pt x="11875" y="251"/>
                    </a:lnTo>
                    <a:lnTo>
                      <a:pt x="11875" y="4"/>
                    </a:lnTo>
                    <a:lnTo>
                      <a:pt x="11649" y="0"/>
                    </a:lnTo>
                  </a:path>
                </a:pathLst>
              </a:custGeom>
              <a:solidFill>
                <a:srgbClr val="8DC6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" name="Freeform 10"/>
              <p:cNvSpPr>
                <a:spLocks/>
              </p:cNvSpPr>
              <p:nvPr/>
            </p:nvSpPr>
            <p:spPr bwMode="auto">
              <a:xfrm>
                <a:off x="31" y="287"/>
                <a:ext cx="11874" cy="1142"/>
              </a:xfrm>
              <a:custGeom>
                <a:avLst/>
                <a:gdLst>
                  <a:gd name="T0" fmla="+- 0 11906 31"/>
                  <a:gd name="T1" fmla="*/ T0 w 11874"/>
                  <a:gd name="T2" fmla="+- 0 538 287"/>
                  <a:gd name="T3" fmla="*/ 538 h 1142"/>
                  <a:gd name="T4" fmla="+- 0 11736 31"/>
                  <a:gd name="T5" fmla="*/ T4 w 11874"/>
                  <a:gd name="T6" fmla="+- 0 538 287"/>
                  <a:gd name="T7" fmla="*/ 538 h 1142"/>
                  <a:gd name="T8" fmla="+- 0 11906 31"/>
                  <a:gd name="T9" fmla="*/ T8 w 11874"/>
                  <a:gd name="T10" fmla="+- 0 545 287"/>
                  <a:gd name="T11" fmla="*/ 545 h 1142"/>
                  <a:gd name="T12" fmla="+- 0 11906 31"/>
                  <a:gd name="T13" fmla="*/ T12 w 11874"/>
                  <a:gd name="T14" fmla="+- 0 538 287"/>
                  <a:gd name="T15" fmla="*/ 538 h 114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1874" h="1142">
                    <a:moveTo>
                      <a:pt x="11875" y="251"/>
                    </a:moveTo>
                    <a:lnTo>
                      <a:pt x="11705" y="251"/>
                    </a:lnTo>
                    <a:lnTo>
                      <a:pt x="11875" y="258"/>
                    </a:lnTo>
                    <a:lnTo>
                      <a:pt x="11875" y="251"/>
                    </a:lnTo>
                  </a:path>
                </a:pathLst>
              </a:custGeom>
              <a:solidFill>
                <a:srgbClr val="8DC6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5" name="Group 11"/>
            <p:cNvGrpSpPr>
              <a:grpSpLocks/>
            </p:cNvGrpSpPr>
            <p:nvPr/>
          </p:nvGrpSpPr>
          <p:grpSpPr bwMode="auto">
            <a:xfrm>
              <a:off x="0" y="0"/>
              <a:ext cx="6957" cy="1271"/>
              <a:chOff x="0" y="0"/>
              <a:chExt cx="6957" cy="1271"/>
            </a:xfrm>
          </p:grpSpPr>
          <p:sp>
            <p:nvSpPr>
              <p:cNvPr id="7" name="Freeform 12"/>
              <p:cNvSpPr>
                <a:spLocks/>
              </p:cNvSpPr>
              <p:nvPr/>
            </p:nvSpPr>
            <p:spPr bwMode="auto">
              <a:xfrm>
                <a:off x="0" y="0"/>
                <a:ext cx="6957" cy="1271"/>
              </a:xfrm>
              <a:custGeom>
                <a:avLst/>
                <a:gdLst>
                  <a:gd name="T0" fmla="*/ 0 w 6957"/>
                  <a:gd name="T1" fmla="*/ 0 h 1271"/>
                  <a:gd name="T2" fmla="*/ 0 w 6957"/>
                  <a:gd name="T3" fmla="*/ 92 h 1271"/>
                  <a:gd name="T4" fmla="*/ 8 w 6957"/>
                  <a:gd name="T5" fmla="*/ 96 h 1271"/>
                  <a:gd name="T6" fmla="*/ 265 w 6957"/>
                  <a:gd name="T7" fmla="*/ 226 h 1271"/>
                  <a:gd name="T8" fmla="*/ 521 w 6957"/>
                  <a:gd name="T9" fmla="*/ 347 h 1271"/>
                  <a:gd name="T10" fmla="*/ 776 w 6957"/>
                  <a:gd name="T11" fmla="*/ 460 h 1271"/>
                  <a:gd name="T12" fmla="*/ 1029 w 6957"/>
                  <a:gd name="T13" fmla="*/ 565 h 1271"/>
                  <a:gd name="T14" fmla="*/ 1280 w 6957"/>
                  <a:gd name="T15" fmla="*/ 661 h 1271"/>
                  <a:gd name="T16" fmla="*/ 1530 w 6957"/>
                  <a:gd name="T17" fmla="*/ 750 h 1271"/>
                  <a:gd name="T18" fmla="*/ 1779 w 6957"/>
                  <a:gd name="T19" fmla="*/ 831 h 1271"/>
                  <a:gd name="T20" fmla="*/ 2027 w 6957"/>
                  <a:gd name="T21" fmla="*/ 905 h 1271"/>
                  <a:gd name="T22" fmla="*/ 2273 w 6957"/>
                  <a:gd name="T23" fmla="*/ 971 h 1271"/>
                  <a:gd name="T24" fmla="*/ 2518 w 6957"/>
                  <a:gd name="T25" fmla="*/ 1031 h 1271"/>
                  <a:gd name="T26" fmla="*/ 2762 w 6957"/>
                  <a:gd name="T27" fmla="*/ 1083 h 1271"/>
                  <a:gd name="T28" fmla="*/ 3005 w 6957"/>
                  <a:gd name="T29" fmla="*/ 1128 h 1271"/>
                  <a:gd name="T30" fmla="*/ 3247 w 6957"/>
                  <a:gd name="T31" fmla="*/ 1167 h 1271"/>
                  <a:gd name="T32" fmla="*/ 3487 w 6957"/>
                  <a:gd name="T33" fmla="*/ 1199 h 1271"/>
                  <a:gd name="T34" fmla="*/ 3727 w 6957"/>
                  <a:gd name="T35" fmla="*/ 1225 h 1271"/>
                  <a:gd name="T36" fmla="*/ 3966 w 6957"/>
                  <a:gd name="T37" fmla="*/ 1245 h 1271"/>
                  <a:gd name="T38" fmla="*/ 4204 w 6957"/>
                  <a:gd name="T39" fmla="*/ 1259 h 1271"/>
                  <a:gd name="T40" fmla="*/ 4441 w 6957"/>
                  <a:gd name="T41" fmla="*/ 1268 h 1271"/>
                  <a:gd name="T42" fmla="*/ 4677 w 6957"/>
                  <a:gd name="T43" fmla="*/ 1271 h 1271"/>
                  <a:gd name="T44" fmla="*/ 4792 w 6957"/>
                  <a:gd name="T45" fmla="*/ 1270 h 1271"/>
                  <a:gd name="T46" fmla="*/ 4908 w 6957"/>
                  <a:gd name="T47" fmla="*/ 1268 h 1271"/>
                  <a:gd name="T48" fmla="*/ 5023 w 6957"/>
                  <a:gd name="T49" fmla="*/ 1265 h 1271"/>
                  <a:gd name="T50" fmla="*/ 5138 w 6957"/>
                  <a:gd name="T51" fmla="*/ 1260 h 1271"/>
                  <a:gd name="T52" fmla="*/ 5252 w 6957"/>
                  <a:gd name="T53" fmla="*/ 1255 h 1271"/>
                  <a:gd name="T54" fmla="*/ 5367 w 6957"/>
                  <a:gd name="T55" fmla="*/ 1248 h 1271"/>
                  <a:gd name="T56" fmla="*/ 5481 w 6957"/>
                  <a:gd name="T57" fmla="*/ 1240 h 1271"/>
                  <a:gd name="T58" fmla="*/ 5596 w 6957"/>
                  <a:gd name="T59" fmla="*/ 1231 h 1271"/>
                  <a:gd name="T60" fmla="*/ 5824 w 6957"/>
                  <a:gd name="T61" fmla="*/ 1209 h 1271"/>
                  <a:gd name="T62" fmla="*/ 5847 w 6957"/>
                  <a:gd name="T63" fmla="*/ 1206 h 1271"/>
                  <a:gd name="T64" fmla="*/ 4933 w 6957"/>
                  <a:gd name="T65" fmla="*/ 1206 h 1271"/>
                  <a:gd name="T66" fmla="*/ 4683 w 6957"/>
                  <a:gd name="T67" fmla="*/ 1204 h 1271"/>
                  <a:gd name="T68" fmla="*/ 4433 w 6957"/>
                  <a:gd name="T69" fmla="*/ 1195 h 1271"/>
                  <a:gd name="T70" fmla="*/ 4181 w 6957"/>
                  <a:gd name="T71" fmla="*/ 1180 h 1271"/>
                  <a:gd name="T72" fmla="*/ 3929 w 6957"/>
                  <a:gd name="T73" fmla="*/ 1160 h 1271"/>
                  <a:gd name="T74" fmla="*/ 3676 w 6957"/>
                  <a:gd name="T75" fmla="*/ 1133 h 1271"/>
                  <a:gd name="T76" fmla="*/ 3422 w 6957"/>
                  <a:gd name="T77" fmla="*/ 1099 h 1271"/>
                  <a:gd name="T78" fmla="*/ 3167 w 6957"/>
                  <a:gd name="T79" fmla="*/ 1058 h 1271"/>
                  <a:gd name="T80" fmla="*/ 2911 w 6957"/>
                  <a:gd name="T81" fmla="*/ 1011 h 1271"/>
                  <a:gd name="T82" fmla="*/ 2654 w 6957"/>
                  <a:gd name="T83" fmla="*/ 956 h 1271"/>
                  <a:gd name="T84" fmla="*/ 2396 w 6957"/>
                  <a:gd name="T85" fmla="*/ 894 h 1271"/>
                  <a:gd name="T86" fmla="*/ 2137 w 6957"/>
                  <a:gd name="T87" fmla="*/ 825 h 1271"/>
                  <a:gd name="T88" fmla="*/ 1877 w 6957"/>
                  <a:gd name="T89" fmla="*/ 747 h 1271"/>
                  <a:gd name="T90" fmla="*/ 1615 w 6957"/>
                  <a:gd name="T91" fmla="*/ 662 h 1271"/>
                  <a:gd name="T92" fmla="*/ 1353 w 6957"/>
                  <a:gd name="T93" fmla="*/ 568 h 1271"/>
                  <a:gd name="T94" fmla="*/ 1089 w 6957"/>
                  <a:gd name="T95" fmla="*/ 466 h 1271"/>
                  <a:gd name="T96" fmla="*/ 824 w 6957"/>
                  <a:gd name="T97" fmla="*/ 356 h 1271"/>
                  <a:gd name="T98" fmla="*/ 557 w 6957"/>
                  <a:gd name="T99" fmla="*/ 237 h 1271"/>
                  <a:gd name="T100" fmla="*/ 289 w 6957"/>
                  <a:gd name="T101" fmla="*/ 108 h 1271"/>
                  <a:gd name="T102" fmla="*/ 77 w 6957"/>
                  <a:gd name="T103" fmla="*/ 0 h 1271"/>
                  <a:gd name="T104" fmla="*/ 0 w 6957"/>
                  <a:gd name="T105" fmla="*/ 0 h 1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957" h="1271">
                    <a:moveTo>
                      <a:pt x="0" y="0"/>
                    </a:moveTo>
                    <a:lnTo>
                      <a:pt x="0" y="92"/>
                    </a:lnTo>
                    <a:lnTo>
                      <a:pt x="8" y="96"/>
                    </a:lnTo>
                    <a:lnTo>
                      <a:pt x="265" y="226"/>
                    </a:lnTo>
                    <a:lnTo>
                      <a:pt x="521" y="347"/>
                    </a:lnTo>
                    <a:lnTo>
                      <a:pt x="776" y="460"/>
                    </a:lnTo>
                    <a:lnTo>
                      <a:pt x="1029" y="565"/>
                    </a:lnTo>
                    <a:lnTo>
                      <a:pt x="1280" y="661"/>
                    </a:lnTo>
                    <a:lnTo>
                      <a:pt x="1530" y="750"/>
                    </a:lnTo>
                    <a:lnTo>
                      <a:pt x="1779" y="831"/>
                    </a:lnTo>
                    <a:lnTo>
                      <a:pt x="2027" y="905"/>
                    </a:lnTo>
                    <a:lnTo>
                      <a:pt x="2273" y="971"/>
                    </a:lnTo>
                    <a:lnTo>
                      <a:pt x="2518" y="1031"/>
                    </a:lnTo>
                    <a:lnTo>
                      <a:pt x="2762" y="1083"/>
                    </a:lnTo>
                    <a:lnTo>
                      <a:pt x="3005" y="1128"/>
                    </a:lnTo>
                    <a:lnTo>
                      <a:pt x="3247" y="1167"/>
                    </a:lnTo>
                    <a:lnTo>
                      <a:pt x="3487" y="1199"/>
                    </a:lnTo>
                    <a:lnTo>
                      <a:pt x="3727" y="1225"/>
                    </a:lnTo>
                    <a:lnTo>
                      <a:pt x="3966" y="1245"/>
                    </a:lnTo>
                    <a:lnTo>
                      <a:pt x="4204" y="1259"/>
                    </a:lnTo>
                    <a:lnTo>
                      <a:pt x="4441" y="1268"/>
                    </a:lnTo>
                    <a:lnTo>
                      <a:pt x="4677" y="1271"/>
                    </a:lnTo>
                    <a:lnTo>
                      <a:pt x="4792" y="1270"/>
                    </a:lnTo>
                    <a:lnTo>
                      <a:pt x="4908" y="1268"/>
                    </a:lnTo>
                    <a:lnTo>
                      <a:pt x="5023" y="1265"/>
                    </a:lnTo>
                    <a:lnTo>
                      <a:pt x="5138" y="1260"/>
                    </a:lnTo>
                    <a:lnTo>
                      <a:pt x="5252" y="1255"/>
                    </a:lnTo>
                    <a:lnTo>
                      <a:pt x="5367" y="1248"/>
                    </a:lnTo>
                    <a:lnTo>
                      <a:pt x="5481" y="1240"/>
                    </a:lnTo>
                    <a:lnTo>
                      <a:pt x="5596" y="1231"/>
                    </a:lnTo>
                    <a:lnTo>
                      <a:pt x="5824" y="1209"/>
                    </a:lnTo>
                    <a:lnTo>
                      <a:pt x="5847" y="1206"/>
                    </a:lnTo>
                    <a:lnTo>
                      <a:pt x="4933" y="1206"/>
                    </a:lnTo>
                    <a:lnTo>
                      <a:pt x="4683" y="1204"/>
                    </a:lnTo>
                    <a:lnTo>
                      <a:pt x="4433" y="1195"/>
                    </a:lnTo>
                    <a:lnTo>
                      <a:pt x="4181" y="1180"/>
                    </a:lnTo>
                    <a:lnTo>
                      <a:pt x="3929" y="1160"/>
                    </a:lnTo>
                    <a:lnTo>
                      <a:pt x="3676" y="1133"/>
                    </a:lnTo>
                    <a:lnTo>
                      <a:pt x="3422" y="1099"/>
                    </a:lnTo>
                    <a:lnTo>
                      <a:pt x="3167" y="1058"/>
                    </a:lnTo>
                    <a:lnTo>
                      <a:pt x="2911" y="1011"/>
                    </a:lnTo>
                    <a:lnTo>
                      <a:pt x="2654" y="956"/>
                    </a:lnTo>
                    <a:lnTo>
                      <a:pt x="2396" y="894"/>
                    </a:lnTo>
                    <a:lnTo>
                      <a:pt x="2137" y="825"/>
                    </a:lnTo>
                    <a:lnTo>
                      <a:pt x="1877" y="747"/>
                    </a:lnTo>
                    <a:lnTo>
                      <a:pt x="1615" y="662"/>
                    </a:lnTo>
                    <a:lnTo>
                      <a:pt x="1353" y="568"/>
                    </a:lnTo>
                    <a:lnTo>
                      <a:pt x="1089" y="466"/>
                    </a:lnTo>
                    <a:lnTo>
                      <a:pt x="824" y="356"/>
                    </a:lnTo>
                    <a:lnTo>
                      <a:pt x="557" y="237"/>
                    </a:lnTo>
                    <a:lnTo>
                      <a:pt x="289" y="108"/>
                    </a:lnTo>
                    <a:lnTo>
                      <a:pt x="77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3DD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" name="Freeform 13"/>
              <p:cNvSpPr>
                <a:spLocks/>
              </p:cNvSpPr>
              <p:nvPr/>
            </p:nvSpPr>
            <p:spPr bwMode="auto">
              <a:xfrm>
                <a:off x="0" y="0"/>
                <a:ext cx="6957" cy="1271"/>
              </a:xfrm>
              <a:custGeom>
                <a:avLst/>
                <a:gdLst>
                  <a:gd name="T0" fmla="*/ 6957 w 6957"/>
                  <a:gd name="T1" fmla="*/ 1038 h 1271"/>
                  <a:gd name="T2" fmla="*/ 6856 w 6957"/>
                  <a:gd name="T3" fmla="*/ 1054 h 1271"/>
                  <a:gd name="T4" fmla="*/ 6655 w 6957"/>
                  <a:gd name="T5" fmla="*/ 1083 h 1271"/>
                  <a:gd name="T6" fmla="*/ 6555 w 6957"/>
                  <a:gd name="T7" fmla="*/ 1096 h 1271"/>
                  <a:gd name="T8" fmla="*/ 6353 w 6957"/>
                  <a:gd name="T9" fmla="*/ 1121 h 1271"/>
                  <a:gd name="T10" fmla="*/ 6151 w 6957"/>
                  <a:gd name="T11" fmla="*/ 1143 h 1271"/>
                  <a:gd name="T12" fmla="*/ 5949 w 6957"/>
                  <a:gd name="T13" fmla="*/ 1162 h 1271"/>
                  <a:gd name="T14" fmla="*/ 5747 w 6957"/>
                  <a:gd name="T15" fmla="*/ 1178 h 1271"/>
                  <a:gd name="T16" fmla="*/ 5544 w 6957"/>
                  <a:gd name="T17" fmla="*/ 1190 h 1271"/>
                  <a:gd name="T18" fmla="*/ 5341 w 6957"/>
                  <a:gd name="T19" fmla="*/ 1199 h 1271"/>
                  <a:gd name="T20" fmla="*/ 5137 w 6957"/>
                  <a:gd name="T21" fmla="*/ 1205 h 1271"/>
                  <a:gd name="T22" fmla="*/ 4933 w 6957"/>
                  <a:gd name="T23" fmla="*/ 1206 h 1271"/>
                  <a:gd name="T24" fmla="*/ 5847 w 6957"/>
                  <a:gd name="T25" fmla="*/ 1206 h 1271"/>
                  <a:gd name="T26" fmla="*/ 6051 w 6957"/>
                  <a:gd name="T27" fmla="*/ 1183 h 1271"/>
                  <a:gd name="T28" fmla="*/ 6279 w 6957"/>
                  <a:gd name="T29" fmla="*/ 1153 h 1271"/>
                  <a:gd name="T30" fmla="*/ 6505 w 6957"/>
                  <a:gd name="T31" fmla="*/ 1118 h 1271"/>
                  <a:gd name="T32" fmla="*/ 6715 w 6957"/>
                  <a:gd name="T33" fmla="*/ 1083 h 1271"/>
                  <a:gd name="T34" fmla="*/ 6957 w 6957"/>
                  <a:gd name="T35" fmla="*/ 1038 h 1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957" h="1271">
                    <a:moveTo>
                      <a:pt x="6957" y="1038"/>
                    </a:moveTo>
                    <a:lnTo>
                      <a:pt x="6856" y="1054"/>
                    </a:lnTo>
                    <a:lnTo>
                      <a:pt x="6655" y="1083"/>
                    </a:lnTo>
                    <a:lnTo>
                      <a:pt x="6555" y="1096"/>
                    </a:lnTo>
                    <a:lnTo>
                      <a:pt x="6353" y="1121"/>
                    </a:lnTo>
                    <a:lnTo>
                      <a:pt x="6151" y="1143"/>
                    </a:lnTo>
                    <a:lnTo>
                      <a:pt x="5949" y="1162"/>
                    </a:lnTo>
                    <a:lnTo>
                      <a:pt x="5747" y="1178"/>
                    </a:lnTo>
                    <a:lnTo>
                      <a:pt x="5544" y="1190"/>
                    </a:lnTo>
                    <a:lnTo>
                      <a:pt x="5341" y="1199"/>
                    </a:lnTo>
                    <a:lnTo>
                      <a:pt x="5137" y="1205"/>
                    </a:lnTo>
                    <a:lnTo>
                      <a:pt x="4933" y="1206"/>
                    </a:lnTo>
                    <a:lnTo>
                      <a:pt x="5847" y="1206"/>
                    </a:lnTo>
                    <a:lnTo>
                      <a:pt x="6051" y="1183"/>
                    </a:lnTo>
                    <a:lnTo>
                      <a:pt x="6279" y="1153"/>
                    </a:lnTo>
                    <a:lnTo>
                      <a:pt x="6505" y="1118"/>
                    </a:lnTo>
                    <a:lnTo>
                      <a:pt x="6715" y="1083"/>
                    </a:lnTo>
                    <a:lnTo>
                      <a:pt x="6957" y="1038"/>
                    </a:lnTo>
                  </a:path>
                </a:pathLst>
              </a:custGeom>
              <a:solidFill>
                <a:srgbClr val="C3DD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6" name="Group 14"/>
          <p:cNvGrpSpPr>
            <a:grpSpLocks/>
          </p:cNvGrpSpPr>
          <p:nvPr/>
        </p:nvGrpSpPr>
        <p:grpSpPr bwMode="auto">
          <a:xfrm rot="10800000">
            <a:off x="1" y="6115479"/>
            <a:ext cx="7124119" cy="718881"/>
            <a:chOff x="0" y="0"/>
            <a:chExt cx="11906" cy="1509"/>
          </a:xfrm>
        </p:grpSpPr>
        <p:grpSp>
          <p:nvGrpSpPr>
            <p:cNvPr id="15" name="Group 15"/>
            <p:cNvGrpSpPr>
              <a:grpSpLocks/>
            </p:cNvGrpSpPr>
            <p:nvPr/>
          </p:nvGrpSpPr>
          <p:grpSpPr bwMode="auto">
            <a:xfrm>
              <a:off x="1829" y="537"/>
              <a:ext cx="10077" cy="962"/>
              <a:chOff x="1829" y="537"/>
              <a:chExt cx="10077" cy="962"/>
            </a:xfrm>
          </p:grpSpPr>
          <p:sp>
            <p:nvSpPr>
              <p:cNvPr id="24" name="Freeform 4"/>
              <p:cNvSpPr>
                <a:spLocks/>
              </p:cNvSpPr>
              <p:nvPr/>
            </p:nvSpPr>
            <p:spPr bwMode="auto">
              <a:xfrm>
                <a:off x="1829" y="537"/>
                <a:ext cx="10077" cy="962"/>
              </a:xfrm>
              <a:custGeom>
                <a:avLst/>
                <a:gdLst>
                  <a:gd name="T0" fmla="+- 0 1829 1829"/>
                  <a:gd name="T1" fmla="*/ T0 w 10077"/>
                  <a:gd name="T2" fmla="+- 0 1319 537"/>
                  <a:gd name="T3" fmla="*/ 1319 h 962"/>
                  <a:gd name="T4" fmla="+- 0 2057 1829"/>
                  <a:gd name="T5" fmla="*/ T4 w 10077"/>
                  <a:gd name="T6" fmla="+- 0 1354 537"/>
                  <a:gd name="T7" fmla="*/ 1354 h 962"/>
                  <a:gd name="T8" fmla="+- 0 2287 1829"/>
                  <a:gd name="T9" fmla="*/ T8 w 10077"/>
                  <a:gd name="T10" fmla="+- 0 1385 537"/>
                  <a:gd name="T11" fmla="*/ 1385 h 962"/>
                  <a:gd name="T12" fmla="+- 0 2518 1829"/>
                  <a:gd name="T13" fmla="*/ T12 w 10077"/>
                  <a:gd name="T14" fmla="+- 0 1412 537"/>
                  <a:gd name="T15" fmla="*/ 1412 h 962"/>
                  <a:gd name="T16" fmla="+- 0 2749 1829"/>
                  <a:gd name="T17" fmla="*/ T16 w 10077"/>
                  <a:gd name="T18" fmla="+- 0 1435 537"/>
                  <a:gd name="T19" fmla="*/ 1435 h 962"/>
                  <a:gd name="T20" fmla="+- 0 2980 1829"/>
                  <a:gd name="T21" fmla="*/ T20 w 10077"/>
                  <a:gd name="T22" fmla="+- 0 1454 537"/>
                  <a:gd name="T23" fmla="*/ 1454 h 962"/>
                  <a:gd name="T24" fmla="+- 0 3212 1829"/>
                  <a:gd name="T25" fmla="*/ T24 w 10077"/>
                  <a:gd name="T26" fmla="+- 0 1469 537"/>
                  <a:gd name="T27" fmla="*/ 1469 h 962"/>
                  <a:gd name="T28" fmla="+- 0 3443 1829"/>
                  <a:gd name="T29" fmla="*/ T28 w 10077"/>
                  <a:gd name="T30" fmla="+- 0 1481 537"/>
                  <a:gd name="T31" fmla="*/ 1481 h 962"/>
                  <a:gd name="T32" fmla="+- 0 3673 1829"/>
                  <a:gd name="T33" fmla="*/ T32 w 10077"/>
                  <a:gd name="T34" fmla="+- 0 1490 537"/>
                  <a:gd name="T35" fmla="*/ 1490 h 962"/>
                  <a:gd name="T36" fmla="+- 0 3901 1829"/>
                  <a:gd name="T37" fmla="*/ T36 w 10077"/>
                  <a:gd name="T38" fmla="+- 0 1496 537"/>
                  <a:gd name="T39" fmla="*/ 1496 h 962"/>
                  <a:gd name="T40" fmla="+- 0 4129 1829"/>
                  <a:gd name="T41" fmla="*/ T40 w 10077"/>
                  <a:gd name="T42" fmla="+- 0 1499 537"/>
                  <a:gd name="T43" fmla="*/ 1499 h 962"/>
                  <a:gd name="T44" fmla="+- 0 4354 1829"/>
                  <a:gd name="T45" fmla="*/ T44 w 10077"/>
                  <a:gd name="T46" fmla="+- 0 1499 537"/>
                  <a:gd name="T47" fmla="*/ 1499 h 962"/>
                  <a:gd name="T48" fmla="+- 0 4577 1829"/>
                  <a:gd name="T49" fmla="*/ T48 w 10077"/>
                  <a:gd name="T50" fmla="+- 0 1497 537"/>
                  <a:gd name="T51" fmla="*/ 1497 h 962"/>
                  <a:gd name="T52" fmla="+- 0 5015 1829"/>
                  <a:gd name="T53" fmla="*/ T52 w 10077"/>
                  <a:gd name="T54" fmla="+- 0 1487 537"/>
                  <a:gd name="T55" fmla="*/ 1487 h 962"/>
                  <a:gd name="T56" fmla="+- 0 5439 1829"/>
                  <a:gd name="T57" fmla="*/ T56 w 10077"/>
                  <a:gd name="T58" fmla="+- 0 1469 537"/>
                  <a:gd name="T59" fmla="*/ 1469 h 962"/>
                  <a:gd name="T60" fmla="+- 0 5847 1829"/>
                  <a:gd name="T61" fmla="*/ T60 w 10077"/>
                  <a:gd name="T62" fmla="+- 0 1446 537"/>
                  <a:gd name="T63" fmla="*/ 1446 h 962"/>
                  <a:gd name="T64" fmla="+- 0 6085 1829"/>
                  <a:gd name="T65" fmla="*/ T64 w 10077"/>
                  <a:gd name="T66" fmla="+- 0 1429 537"/>
                  <a:gd name="T67" fmla="*/ 1429 h 962"/>
                  <a:gd name="T68" fmla="+- 0 3524 1829"/>
                  <a:gd name="T69" fmla="*/ T68 w 10077"/>
                  <a:gd name="T70" fmla="+- 0 1429 537"/>
                  <a:gd name="T71" fmla="*/ 1429 h 962"/>
                  <a:gd name="T72" fmla="+- 0 3281 1829"/>
                  <a:gd name="T73" fmla="*/ T72 w 10077"/>
                  <a:gd name="T74" fmla="+- 0 1426 537"/>
                  <a:gd name="T75" fmla="*/ 1426 h 962"/>
                  <a:gd name="T76" fmla="+- 0 3038 1829"/>
                  <a:gd name="T77" fmla="*/ T76 w 10077"/>
                  <a:gd name="T78" fmla="+- 0 1419 537"/>
                  <a:gd name="T79" fmla="*/ 1419 h 962"/>
                  <a:gd name="T80" fmla="+- 0 2795 1829"/>
                  <a:gd name="T81" fmla="*/ T80 w 10077"/>
                  <a:gd name="T82" fmla="+- 0 1408 537"/>
                  <a:gd name="T83" fmla="*/ 1408 h 962"/>
                  <a:gd name="T84" fmla="+- 0 2551 1829"/>
                  <a:gd name="T85" fmla="*/ T84 w 10077"/>
                  <a:gd name="T86" fmla="+- 0 1393 537"/>
                  <a:gd name="T87" fmla="*/ 1393 h 962"/>
                  <a:gd name="T88" fmla="+- 0 2309 1829"/>
                  <a:gd name="T89" fmla="*/ T88 w 10077"/>
                  <a:gd name="T90" fmla="+- 0 1373 537"/>
                  <a:gd name="T91" fmla="*/ 1373 h 962"/>
                  <a:gd name="T92" fmla="+- 0 2068 1829"/>
                  <a:gd name="T93" fmla="*/ T92 w 10077"/>
                  <a:gd name="T94" fmla="+- 0 1348 537"/>
                  <a:gd name="T95" fmla="*/ 1348 h 962"/>
                  <a:gd name="T96" fmla="+- 0 1829 1829"/>
                  <a:gd name="T97" fmla="*/ T96 w 10077"/>
                  <a:gd name="T98" fmla="+- 0 1319 537"/>
                  <a:gd name="T99" fmla="*/ 1319 h 96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</a:cxnLst>
                <a:rect l="0" t="0" r="r" b="b"/>
                <a:pathLst>
                  <a:path w="10077" h="962">
                    <a:moveTo>
                      <a:pt x="0" y="782"/>
                    </a:moveTo>
                    <a:lnTo>
                      <a:pt x="228" y="817"/>
                    </a:lnTo>
                    <a:lnTo>
                      <a:pt x="458" y="848"/>
                    </a:lnTo>
                    <a:lnTo>
                      <a:pt x="689" y="875"/>
                    </a:lnTo>
                    <a:lnTo>
                      <a:pt x="920" y="898"/>
                    </a:lnTo>
                    <a:lnTo>
                      <a:pt x="1151" y="917"/>
                    </a:lnTo>
                    <a:lnTo>
                      <a:pt x="1383" y="932"/>
                    </a:lnTo>
                    <a:lnTo>
                      <a:pt x="1614" y="944"/>
                    </a:lnTo>
                    <a:lnTo>
                      <a:pt x="1844" y="953"/>
                    </a:lnTo>
                    <a:lnTo>
                      <a:pt x="2072" y="959"/>
                    </a:lnTo>
                    <a:lnTo>
                      <a:pt x="2300" y="962"/>
                    </a:lnTo>
                    <a:lnTo>
                      <a:pt x="2525" y="962"/>
                    </a:lnTo>
                    <a:lnTo>
                      <a:pt x="2748" y="960"/>
                    </a:lnTo>
                    <a:lnTo>
                      <a:pt x="3186" y="950"/>
                    </a:lnTo>
                    <a:lnTo>
                      <a:pt x="3610" y="932"/>
                    </a:lnTo>
                    <a:lnTo>
                      <a:pt x="4018" y="909"/>
                    </a:lnTo>
                    <a:lnTo>
                      <a:pt x="4256" y="892"/>
                    </a:lnTo>
                    <a:lnTo>
                      <a:pt x="1695" y="892"/>
                    </a:lnTo>
                    <a:lnTo>
                      <a:pt x="1452" y="889"/>
                    </a:lnTo>
                    <a:lnTo>
                      <a:pt x="1209" y="882"/>
                    </a:lnTo>
                    <a:lnTo>
                      <a:pt x="966" y="871"/>
                    </a:lnTo>
                    <a:lnTo>
                      <a:pt x="722" y="856"/>
                    </a:lnTo>
                    <a:lnTo>
                      <a:pt x="480" y="836"/>
                    </a:lnTo>
                    <a:lnTo>
                      <a:pt x="239" y="811"/>
                    </a:lnTo>
                    <a:lnTo>
                      <a:pt x="0" y="782"/>
                    </a:lnTo>
                  </a:path>
                </a:pathLst>
              </a:custGeom>
              <a:solidFill>
                <a:srgbClr val="C3DD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Freeform 5"/>
              <p:cNvSpPr>
                <a:spLocks/>
              </p:cNvSpPr>
              <p:nvPr/>
            </p:nvSpPr>
            <p:spPr bwMode="auto">
              <a:xfrm>
                <a:off x="1829" y="537"/>
                <a:ext cx="10077" cy="962"/>
              </a:xfrm>
              <a:custGeom>
                <a:avLst/>
                <a:gdLst>
                  <a:gd name="T0" fmla="+- 0 11692 1829"/>
                  <a:gd name="T1" fmla="*/ T0 w 10077"/>
                  <a:gd name="T2" fmla="+- 0 537 537"/>
                  <a:gd name="T3" fmla="*/ 537 h 962"/>
                  <a:gd name="T4" fmla="+- 0 11231 1829"/>
                  <a:gd name="T5" fmla="*/ T4 w 10077"/>
                  <a:gd name="T6" fmla="+- 0 544 537"/>
                  <a:gd name="T7" fmla="*/ 544 h 962"/>
                  <a:gd name="T8" fmla="+- 0 10765 1829"/>
                  <a:gd name="T9" fmla="*/ T8 w 10077"/>
                  <a:gd name="T10" fmla="+- 0 573 537"/>
                  <a:gd name="T11" fmla="*/ 573 h 962"/>
                  <a:gd name="T12" fmla="+- 0 10294 1829"/>
                  <a:gd name="T13" fmla="*/ T12 w 10077"/>
                  <a:gd name="T14" fmla="+- 0 620 537"/>
                  <a:gd name="T15" fmla="*/ 620 h 962"/>
                  <a:gd name="T16" fmla="+- 0 9819 1829"/>
                  <a:gd name="T17" fmla="*/ T16 w 10077"/>
                  <a:gd name="T18" fmla="+- 0 683 537"/>
                  <a:gd name="T19" fmla="*/ 683 h 962"/>
                  <a:gd name="T20" fmla="+- 0 9342 1829"/>
                  <a:gd name="T21" fmla="*/ T20 w 10077"/>
                  <a:gd name="T22" fmla="+- 0 756 537"/>
                  <a:gd name="T23" fmla="*/ 756 h 962"/>
                  <a:gd name="T24" fmla="+- 0 7419 1829"/>
                  <a:gd name="T25" fmla="*/ T24 w 10077"/>
                  <a:gd name="T26" fmla="+- 0 1090 537"/>
                  <a:gd name="T27" fmla="*/ 1090 h 962"/>
                  <a:gd name="T28" fmla="+- 0 6938 1829"/>
                  <a:gd name="T29" fmla="*/ T28 w 10077"/>
                  <a:gd name="T30" fmla="+- 0 1166 537"/>
                  <a:gd name="T31" fmla="*/ 1166 h 962"/>
                  <a:gd name="T32" fmla="+- 0 6459 1829"/>
                  <a:gd name="T33" fmla="*/ T32 w 10077"/>
                  <a:gd name="T34" fmla="+- 0 1232 537"/>
                  <a:gd name="T35" fmla="*/ 1232 h 962"/>
                  <a:gd name="T36" fmla="+- 0 6258 1829"/>
                  <a:gd name="T37" fmla="*/ T36 w 10077"/>
                  <a:gd name="T38" fmla="+- 0 1257 537"/>
                  <a:gd name="T39" fmla="*/ 1257 h 962"/>
                  <a:gd name="T40" fmla="+- 0 5841 1829"/>
                  <a:gd name="T41" fmla="*/ T40 w 10077"/>
                  <a:gd name="T42" fmla="+- 0 1304 537"/>
                  <a:gd name="T43" fmla="*/ 1304 h 962"/>
                  <a:gd name="T44" fmla="+- 0 5403 1829"/>
                  <a:gd name="T45" fmla="*/ T44 w 10077"/>
                  <a:gd name="T46" fmla="+- 0 1346 537"/>
                  <a:gd name="T47" fmla="*/ 1346 h 962"/>
                  <a:gd name="T48" fmla="+- 0 4950 1829"/>
                  <a:gd name="T49" fmla="*/ T48 w 10077"/>
                  <a:gd name="T50" fmla="+- 0 1381 537"/>
                  <a:gd name="T51" fmla="*/ 1381 h 962"/>
                  <a:gd name="T52" fmla="+- 0 4718 1829"/>
                  <a:gd name="T53" fmla="*/ T52 w 10077"/>
                  <a:gd name="T54" fmla="+- 0 1396 537"/>
                  <a:gd name="T55" fmla="*/ 1396 h 962"/>
                  <a:gd name="T56" fmla="+- 0 4483 1829"/>
                  <a:gd name="T57" fmla="*/ T56 w 10077"/>
                  <a:gd name="T58" fmla="+- 0 1408 537"/>
                  <a:gd name="T59" fmla="*/ 1408 h 962"/>
                  <a:gd name="T60" fmla="+- 0 4246 1829"/>
                  <a:gd name="T61" fmla="*/ T60 w 10077"/>
                  <a:gd name="T62" fmla="+- 0 1418 537"/>
                  <a:gd name="T63" fmla="*/ 1418 h 962"/>
                  <a:gd name="T64" fmla="+- 0 4007 1829"/>
                  <a:gd name="T65" fmla="*/ T64 w 10077"/>
                  <a:gd name="T66" fmla="+- 0 1425 537"/>
                  <a:gd name="T67" fmla="*/ 1425 h 962"/>
                  <a:gd name="T68" fmla="+- 0 3766 1829"/>
                  <a:gd name="T69" fmla="*/ T68 w 10077"/>
                  <a:gd name="T70" fmla="+- 0 1429 537"/>
                  <a:gd name="T71" fmla="*/ 1429 h 962"/>
                  <a:gd name="T72" fmla="+- 0 3524 1829"/>
                  <a:gd name="T73" fmla="*/ T72 w 10077"/>
                  <a:gd name="T74" fmla="+- 0 1429 537"/>
                  <a:gd name="T75" fmla="*/ 1429 h 962"/>
                  <a:gd name="T76" fmla="+- 0 6085 1829"/>
                  <a:gd name="T77" fmla="*/ T76 w 10077"/>
                  <a:gd name="T78" fmla="+- 0 1429 537"/>
                  <a:gd name="T79" fmla="*/ 1429 h 962"/>
                  <a:gd name="T80" fmla="+- 0 6236 1829"/>
                  <a:gd name="T81" fmla="*/ T80 w 10077"/>
                  <a:gd name="T82" fmla="+- 0 1418 537"/>
                  <a:gd name="T83" fmla="*/ 1418 h 962"/>
                  <a:gd name="T84" fmla="+- 0 6719 1829"/>
                  <a:gd name="T85" fmla="*/ T84 w 10077"/>
                  <a:gd name="T86" fmla="+- 0 1374 537"/>
                  <a:gd name="T87" fmla="*/ 1374 h 962"/>
                  <a:gd name="T88" fmla="+- 0 7205 1829"/>
                  <a:gd name="T89" fmla="*/ T88 w 10077"/>
                  <a:gd name="T90" fmla="+- 0 1320 537"/>
                  <a:gd name="T91" fmla="*/ 1320 h 962"/>
                  <a:gd name="T92" fmla="+- 0 9149 1829"/>
                  <a:gd name="T93" fmla="*/ T92 w 10077"/>
                  <a:gd name="T94" fmla="+- 0 1075 537"/>
                  <a:gd name="T95" fmla="*/ 1075 h 962"/>
                  <a:gd name="T96" fmla="+- 0 9631 1829"/>
                  <a:gd name="T97" fmla="*/ T96 w 10077"/>
                  <a:gd name="T98" fmla="+- 0 1024 537"/>
                  <a:gd name="T99" fmla="*/ 1024 h 962"/>
                  <a:gd name="T100" fmla="+- 0 10110 1829"/>
                  <a:gd name="T101" fmla="*/ T100 w 10077"/>
                  <a:gd name="T102" fmla="+- 0 985 537"/>
                  <a:gd name="T103" fmla="*/ 985 h 962"/>
                  <a:gd name="T104" fmla="+- 0 10584 1829"/>
                  <a:gd name="T105" fmla="*/ T104 w 10077"/>
                  <a:gd name="T106" fmla="+- 0 961 537"/>
                  <a:gd name="T107" fmla="*/ 961 h 962"/>
                  <a:gd name="T108" fmla="+- 0 11053 1829"/>
                  <a:gd name="T109" fmla="*/ T108 w 10077"/>
                  <a:gd name="T110" fmla="+- 0 956 537"/>
                  <a:gd name="T111" fmla="*/ 956 h 962"/>
                  <a:gd name="T112" fmla="+- 0 11905 1829"/>
                  <a:gd name="T113" fmla="*/ T112 w 10077"/>
                  <a:gd name="T114" fmla="+- 0 956 537"/>
                  <a:gd name="T115" fmla="*/ 956 h 962"/>
                  <a:gd name="T116" fmla="+- 0 11905 1829"/>
                  <a:gd name="T117" fmla="*/ T116 w 10077"/>
                  <a:gd name="T118" fmla="+- 0 546 537"/>
                  <a:gd name="T119" fmla="*/ 546 h 962"/>
                  <a:gd name="T120" fmla="+- 0 11692 1829"/>
                  <a:gd name="T121" fmla="*/ T120 w 10077"/>
                  <a:gd name="T122" fmla="+- 0 537 537"/>
                  <a:gd name="T123" fmla="*/ 537 h 96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</a:cxnLst>
                <a:rect l="0" t="0" r="r" b="b"/>
                <a:pathLst>
                  <a:path w="10077" h="962">
                    <a:moveTo>
                      <a:pt x="9863" y="0"/>
                    </a:moveTo>
                    <a:lnTo>
                      <a:pt x="9402" y="7"/>
                    </a:lnTo>
                    <a:lnTo>
                      <a:pt x="8936" y="36"/>
                    </a:lnTo>
                    <a:lnTo>
                      <a:pt x="8465" y="83"/>
                    </a:lnTo>
                    <a:lnTo>
                      <a:pt x="7990" y="146"/>
                    </a:lnTo>
                    <a:lnTo>
                      <a:pt x="7513" y="219"/>
                    </a:lnTo>
                    <a:lnTo>
                      <a:pt x="5590" y="553"/>
                    </a:lnTo>
                    <a:lnTo>
                      <a:pt x="5109" y="629"/>
                    </a:lnTo>
                    <a:lnTo>
                      <a:pt x="4630" y="695"/>
                    </a:lnTo>
                    <a:lnTo>
                      <a:pt x="4429" y="720"/>
                    </a:lnTo>
                    <a:lnTo>
                      <a:pt x="4012" y="767"/>
                    </a:lnTo>
                    <a:lnTo>
                      <a:pt x="3574" y="809"/>
                    </a:lnTo>
                    <a:lnTo>
                      <a:pt x="3121" y="844"/>
                    </a:lnTo>
                    <a:lnTo>
                      <a:pt x="2889" y="859"/>
                    </a:lnTo>
                    <a:lnTo>
                      <a:pt x="2654" y="871"/>
                    </a:lnTo>
                    <a:lnTo>
                      <a:pt x="2417" y="881"/>
                    </a:lnTo>
                    <a:lnTo>
                      <a:pt x="2178" y="888"/>
                    </a:lnTo>
                    <a:lnTo>
                      <a:pt x="1937" y="892"/>
                    </a:lnTo>
                    <a:lnTo>
                      <a:pt x="1695" y="892"/>
                    </a:lnTo>
                    <a:lnTo>
                      <a:pt x="4256" y="892"/>
                    </a:lnTo>
                    <a:lnTo>
                      <a:pt x="4407" y="881"/>
                    </a:lnTo>
                    <a:lnTo>
                      <a:pt x="4890" y="837"/>
                    </a:lnTo>
                    <a:lnTo>
                      <a:pt x="5376" y="783"/>
                    </a:lnTo>
                    <a:lnTo>
                      <a:pt x="7320" y="538"/>
                    </a:lnTo>
                    <a:lnTo>
                      <a:pt x="7802" y="487"/>
                    </a:lnTo>
                    <a:lnTo>
                      <a:pt x="8281" y="448"/>
                    </a:lnTo>
                    <a:lnTo>
                      <a:pt x="8755" y="424"/>
                    </a:lnTo>
                    <a:lnTo>
                      <a:pt x="9224" y="419"/>
                    </a:lnTo>
                    <a:lnTo>
                      <a:pt x="10076" y="419"/>
                    </a:lnTo>
                    <a:lnTo>
                      <a:pt x="10076" y="9"/>
                    </a:lnTo>
                    <a:lnTo>
                      <a:pt x="9863" y="0"/>
                    </a:lnTo>
                  </a:path>
                </a:pathLst>
              </a:custGeom>
              <a:solidFill>
                <a:srgbClr val="C3DD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Freeform 6"/>
              <p:cNvSpPr>
                <a:spLocks/>
              </p:cNvSpPr>
              <p:nvPr/>
            </p:nvSpPr>
            <p:spPr bwMode="auto">
              <a:xfrm>
                <a:off x="1829" y="537"/>
                <a:ext cx="10077" cy="962"/>
              </a:xfrm>
              <a:custGeom>
                <a:avLst/>
                <a:gdLst>
                  <a:gd name="T0" fmla="+- 0 11905 1829"/>
                  <a:gd name="T1" fmla="*/ T0 w 10077"/>
                  <a:gd name="T2" fmla="+- 0 956 537"/>
                  <a:gd name="T3" fmla="*/ 956 h 962"/>
                  <a:gd name="T4" fmla="+- 0 11053 1829"/>
                  <a:gd name="T5" fmla="*/ T4 w 10077"/>
                  <a:gd name="T6" fmla="+- 0 956 537"/>
                  <a:gd name="T7" fmla="*/ 956 h 962"/>
                  <a:gd name="T8" fmla="+- 0 11516 1829"/>
                  <a:gd name="T9" fmla="*/ T8 w 10077"/>
                  <a:gd name="T10" fmla="+- 0 973 537"/>
                  <a:gd name="T11" fmla="*/ 973 h 962"/>
                  <a:gd name="T12" fmla="+- 0 11905 1829"/>
                  <a:gd name="T13" fmla="*/ T12 w 10077"/>
                  <a:gd name="T14" fmla="+- 0 1010 537"/>
                  <a:gd name="T15" fmla="*/ 1010 h 962"/>
                  <a:gd name="T16" fmla="+- 0 11905 1829"/>
                  <a:gd name="T17" fmla="*/ T16 w 10077"/>
                  <a:gd name="T18" fmla="+- 0 956 537"/>
                  <a:gd name="T19" fmla="*/ 956 h 96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0077" h="962">
                    <a:moveTo>
                      <a:pt x="10076" y="419"/>
                    </a:moveTo>
                    <a:lnTo>
                      <a:pt x="9224" y="419"/>
                    </a:lnTo>
                    <a:lnTo>
                      <a:pt x="9687" y="436"/>
                    </a:lnTo>
                    <a:lnTo>
                      <a:pt x="10076" y="473"/>
                    </a:lnTo>
                    <a:lnTo>
                      <a:pt x="10076" y="419"/>
                    </a:lnTo>
                  </a:path>
                </a:pathLst>
              </a:custGeom>
              <a:solidFill>
                <a:srgbClr val="C3DD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6" name="Group 7"/>
            <p:cNvGrpSpPr>
              <a:grpSpLocks/>
            </p:cNvGrpSpPr>
            <p:nvPr/>
          </p:nvGrpSpPr>
          <p:grpSpPr bwMode="auto">
            <a:xfrm>
              <a:off x="31" y="287"/>
              <a:ext cx="11874" cy="1142"/>
              <a:chOff x="31" y="287"/>
              <a:chExt cx="11874" cy="1142"/>
            </a:xfrm>
          </p:grpSpPr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>
                <a:off x="31" y="287"/>
                <a:ext cx="11874" cy="1142"/>
              </a:xfrm>
              <a:custGeom>
                <a:avLst/>
                <a:gdLst>
                  <a:gd name="T0" fmla="+- 0 32 31"/>
                  <a:gd name="T1" fmla="*/ T0 w 11874"/>
                  <a:gd name="T2" fmla="+- 0 876 287"/>
                  <a:gd name="T3" fmla="*/ 876 h 1142"/>
                  <a:gd name="T4" fmla="+- 0 330 31"/>
                  <a:gd name="T5" fmla="*/ T4 w 11874"/>
                  <a:gd name="T6" fmla="+- 0 986 287"/>
                  <a:gd name="T7" fmla="*/ 986 h 1142"/>
                  <a:gd name="T8" fmla="+- 0 638 31"/>
                  <a:gd name="T9" fmla="*/ T8 w 11874"/>
                  <a:gd name="T10" fmla="+- 0 1079 287"/>
                  <a:gd name="T11" fmla="*/ 1079 h 1142"/>
                  <a:gd name="T12" fmla="+- 0 953 31"/>
                  <a:gd name="T13" fmla="*/ T12 w 11874"/>
                  <a:gd name="T14" fmla="+- 0 1160 287"/>
                  <a:gd name="T15" fmla="*/ 1160 h 1142"/>
                  <a:gd name="T16" fmla="+- 0 1275 31"/>
                  <a:gd name="T17" fmla="*/ T16 w 11874"/>
                  <a:gd name="T18" fmla="+- 0 1229 287"/>
                  <a:gd name="T19" fmla="*/ 1229 h 1142"/>
                  <a:gd name="T20" fmla="+- 0 1603 31"/>
                  <a:gd name="T21" fmla="*/ T20 w 11874"/>
                  <a:gd name="T22" fmla="+- 0 1286 287"/>
                  <a:gd name="T23" fmla="*/ 1286 h 1142"/>
                  <a:gd name="T24" fmla="+- 0 1936 31"/>
                  <a:gd name="T25" fmla="*/ T24 w 11874"/>
                  <a:gd name="T26" fmla="+- 0 1333 287"/>
                  <a:gd name="T27" fmla="*/ 1333 h 1142"/>
                  <a:gd name="T28" fmla="+- 0 2272 31"/>
                  <a:gd name="T29" fmla="*/ T28 w 11874"/>
                  <a:gd name="T30" fmla="+- 0 1370 287"/>
                  <a:gd name="T31" fmla="*/ 1370 h 1142"/>
                  <a:gd name="T32" fmla="+- 0 2610 31"/>
                  <a:gd name="T33" fmla="*/ T32 w 11874"/>
                  <a:gd name="T34" fmla="+- 0 1397 287"/>
                  <a:gd name="T35" fmla="*/ 1397 h 1142"/>
                  <a:gd name="T36" fmla="+- 0 2950 31"/>
                  <a:gd name="T37" fmla="*/ T36 w 11874"/>
                  <a:gd name="T38" fmla="+- 0 1416 287"/>
                  <a:gd name="T39" fmla="*/ 1416 h 1142"/>
                  <a:gd name="T40" fmla="+- 0 3290 31"/>
                  <a:gd name="T41" fmla="*/ T40 w 11874"/>
                  <a:gd name="T42" fmla="+- 0 1426 287"/>
                  <a:gd name="T43" fmla="*/ 1426 h 1142"/>
                  <a:gd name="T44" fmla="+- 0 3629 31"/>
                  <a:gd name="T45" fmla="*/ T44 w 11874"/>
                  <a:gd name="T46" fmla="+- 0 1429 287"/>
                  <a:gd name="T47" fmla="*/ 1429 h 1142"/>
                  <a:gd name="T48" fmla="+- 0 3966 31"/>
                  <a:gd name="T49" fmla="*/ T48 w 11874"/>
                  <a:gd name="T50" fmla="+- 0 1426 287"/>
                  <a:gd name="T51" fmla="*/ 1426 h 1142"/>
                  <a:gd name="T52" fmla="+- 0 4299 31"/>
                  <a:gd name="T53" fmla="*/ T52 w 11874"/>
                  <a:gd name="T54" fmla="+- 0 1416 287"/>
                  <a:gd name="T55" fmla="*/ 1416 h 1142"/>
                  <a:gd name="T56" fmla="+- 0 4629 31"/>
                  <a:gd name="T57" fmla="*/ T56 w 11874"/>
                  <a:gd name="T58" fmla="+- 0 1401 287"/>
                  <a:gd name="T59" fmla="*/ 1401 h 1142"/>
                  <a:gd name="T60" fmla="+- 0 4954 31"/>
                  <a:gd name="T61" fmla="*/ T60 w 11874"/>
                  <a:gd name="T62" fmla="+- 0 1381 287"/>
                  <a:gd name="T63" fmla="*/ 1381 h 1142"/>
                  <a:gd name="T64" fmla="+- 0 5270 31"/>
                  <a:gd name="T65" fmla="*/ T64 w 11874"/>
                  <a:gd name="T66" fmla="+- 0 1357 287"/>
                  <a:gd name="T67" fmla="*/ 1357 h 1142"/>
                  <a:gd name="T68" fmla="+- 0 3650 31"/>
                  <a:gd name="T69" fmla="*/ T68 w 11874"/>
                  <a:gd name="T70" fmla="+- 0 1357 287"/>
                  <a:gd name="T71" fmla="*/ 1357 h 1142"/>
                  <a:gd name="T72" fmla="+- 0 3310 31"/>
                  <a:gd name="T73" fmla="*/ T72 w 11874"/>
                  <a:gd name="T74" fmla="+- 0 1355 287"/>
                  <a:gd name="T75" fmla="*/ 1355 h 1142"/>
                  <a:gd name="T76" fmla="+- 0 2969 31"/>
                  <a:gd name="T77" fmla="*/ T76 w 11874"/>
                  <a:gd name="T78" fmla="+- 0 1346 287"/>
                  <a:gd name="T79" fmla="*/ 1346 h 1142"/>
                  <a:gd name="T80" fmla="+- 0 2628 31"/>
                  <a:gd name="T81" fmla="*/ T80 w 11874"/>
                  <a:gd name="T82" fmla="+- 0 1329 287"/>
                  <a:gd name="T83" fmla="*/ 1329 h 1142"/>
                  <a:gd name="T84" fmla="+- 0 2288 31"/>
                  <a:gd name="T85" fmla="*/ T84 w 11874"/>
                  <a:gd name="T86" fmla="+- 0 1305 287"/>
                  <a:gd name="T87" fmla="*/ 1305 h 1142"/>
                  <a:gd name="T88" fmla="+- 0 1950 31"/>
                  <a:gd name="T89" fmla="*/ T88 w 11874"/>
                  <a:gd name="T90" fmla="+- 0 1272 287"/>
                  <a:gd name="T91" fmla="*/ 1272 h 1142"/>
                  <a:gd name="T92" fmla="+- 0 1615 31"/>
                  <a:gd name="T93" fmla="*/ T92 w 11874"/>
                  <a:gd name="T94" fmla="+- 0 1231 287"/>
                  <a:gd name="T95" fmla="*/ 1231 h 1142"/>
                  <a:gd name="T96" fmla="+- 0 1285 31"/>
                  <a:gd name="T97" fmla="*/ T96 w 11874"/>
                  <a:gd name="T98" fmla="+- 0 1180 287"/>
                  <a:gd name="T99" fmla="*/ 1180 h 1142"/>
                  <a:gd name="T100" fmla="+- 0 960 31"/>
                  <a:gd name="T101" fmla="*/ T100 w 11874"/>
                  <a:gd name="T102" fmla="+- 0 1119 287"/>
                  <a:gd name="T103" fmla="*/ 1119 h 1142"/>
                  <a:gd name="T104" fmla="+- 0 643 31"/>
                  <a:gd name="T105" fmla="*/ T104 w 11874"/>
                  <a:gd name="T106" fmla="+- 0 1049 287"/>
                  <a:gd name="T107" fmla="*/ 1049 h 1142"/>
                  <a:gd name="T108" fmla="+- 0 333 31"/>
                  <a:gd name="T109" fmla="*/ T108 w 11874"/>
                  <a:gd name="T110" fmla="+- 0 968 287"/>
                  <a:gd name="T111" fmla="*/ 968 h 1142"/>
                  <a:gd name="T112" fmla="+- 0 32 31"/>
                  <a:gd name="T113" fmla="*/ T112 w 11874"/>
                  <a:gd name="T114" fmla="+- 0 876 287"/>
                  <a:gd name="T115" fmla="*/ 876 h 114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</a:cxnLst>
                <a:rect l="0" t="0" r="r" b="b"/>
                <a:pathLst>
                  <a:path w="11874" h="1142">
                    <a:moveTo>
                      <a:pt x="1" y="589"/>
                    </a:moveTo>
                    <a:lnTo>
                      <a:pt x="299" y="699"/>
                    </a:lnTo>
                    <a:lnTo>
                      <a:pt x="607" y="792"/>
                    </a:lnTo>
                    <a:lnTo>
                      <a:pt x="922" y="873"/>
                    </a:lnTo>
                    <a:lnTo>
                      <a:pt x="1244" y="942"/>
                    </a:lnTo>
                    <a:lnTo>
                      <a:pt x="1572" y="999"/>
                    </a:lnTo>
                    <a:lnTo>
                      <a:pt x="1905" y="1046"/>
                    </a:lnTo>
                    <a:lnTo>
                      <a:pt x="2241" y="1083"/>
                    </a:lnTo>
                    <a:lnTo>
                      <a:pt x="2579" y="1110"/>
                    </a:lnTo>
                    <a:lnTo>
                      <a:pt x="2919" y="1129"/>
                    </a:lnTo>
                    <a:lnTo>
                      <a:pt x="3259" y="1139"/>
                    </a:lnTo>
                    <a:lnTo>
                      <a:pt x="3598" y="1142"/>
                    </a:lnTo>
                    <a:lnTo>
                      <a:pt x="3935" y="1139"/>
                    </a:lnTo>
                    <a:lnTo>
                      <a:pt x="4268" y="1129"/>
                    </a:lnTo>
                    <a:lnTo>
                      <a:pt x="4598" y="1114"/>
                    </a:lnTo>
                    <a:lnTo>
                      <a:pt x="4923" y="1094"/>
                    </a:lnTo>
                    <a:lnTo>
                      <a:pt x="5239" y="1070"/>
                    </a:lnTo>
                    <a:lnTo>
                      <a:pt x="3619" y="1070"/>
                    </a:lnTo>
                    <a:lnTo>
                      <a:pt x="3279" y="1068"/>
                    </a:lnTo>
                    <a:lnTo>
                      <a:pt x="2938" y="1059"/>
                    </a:lnTo>
                    <a:lnTo>
                      <a:pt x="2597" y="1042"/>
                    </a:lnTo>
                    <a:lnTo>
                      <a:pt x="2257" y="1018"/>
                    </a:lnTo>
                    <a:lnTo>
                      <a:pt x="1919" y="985"/>
                    </a:lnTo>
                    <a:lnTo>
                      <a:pt x="1584" y="944"/>
                    </a:lnTo>
                    <a:lnTo>
                      <a:pt x="1254" y="893"/>
                    </a:lnTo>
                    <a:lnTo>
                      <a:pt x="929" y="832"/>
                    </a:lnTo>
                    <a:lnTo>
                      <a:pt x="612" y="762"/>
                    </a:lnTo>
                    <a:lnTo>
                      <a:pt x="302" y="681"/>
                    </a:lnTo>
                    <a:lnTo>
                      <a:pt x="1" y="589"/>
                    </a:lnTo>
                  </a:path>
                </a:pathLst>
              </a:custGeom>
              <a:solidFill>
                <a:srgbClr val="8DC6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" name="Freeform 21"/>
              <p:cNvSpPr>
                <a:spLocks/>
              </p:cNvSpPr>
              <p:nvPr/>
            </p:nvSpPr>
            <p:spPr bwMode="auto">
              <a:xfrm>
                <a:off x="31" y="287"/>
                <a:ext cx="11874" cy="1142"/>
              </a:xfrm>
              <a:custGeom>
                <a:avLst/>
                <a:gdLst>
                  <a:gd name="T0" fmla="+- 0 11680 31"/>
                  <a:gd name="T1" fmla="*/ T0 w 11874"/>
                  <a:gd name="T2" fmla="+- 0 287 287"/>
                  <a:gd name="T3" fmla="*/ 287 h 1142"/>
                  <a:gd name="T4" fmla="+- 0 11217 31"/>
                  <a:gd name="T5" fmla="*/ T4 w 11874"/>
                  <a:gd name="T6" fmla="+- 0 306 287"/>
                  <a:gd name="T7" fmla="*/ 306 h 1142"/>
                  <a:gd name="T8" fmla="+- 0 10749 31"/>
                  <a:gd name="T9" fmla="*/ T8 w 11874"/>
                  <a:gd name="T10" fmla="+- 0 347 287"/>
                  <a:gd name="T11" fmla="*/ 347 h 1142"/>
                  <a:gd name="T12" fmla="+- 0 10278 31"/>
                  <a:gd name="T13" fmla="*/ T12 w 11874"/>
                  <a:gd name="T14" fmla="+- 0 407 287"/>
                  <a:gd name="T15" fmla="*/ 407 h 1142"/>
                  <a:gd name="T16" fmla="+- 0 9804 31"/>
                  <a:gd name="T17" fmla="*/ T16 w 11874"/>
                  <a:gd name="T18" fmla="+- 0 483 287"/>
                  <a:gd name="T19" fmla="*/ 483 h 1142"/>
                  <a:gd name="T20" fmla="+- 0 9327 31"/>
                  <a:gd name="T21" fmla="*/ T20 w 11874"/>
                  <a:gd name="T22" fmla="+- 0 570 287"/>
                  <a:gd name="T23" fmla="*/ 570 h 1142"/>
                  <a:gd name="T24" fmla="+- 0 7408 31"/>
                  <a:gd name="T25" fmla="*/ T24 w 11874"/>
                  <a:gd name="T26" fmla="+- 0 964 287"/>
                  <a:gd name="T27" fmla="*/ 964 h 1142"/>
                  <a:gd name="T28" fmla="+- 0 6928 31"/>
                  <a:gd name="T29" fmla="*/ T28 w 11874"/>
                  <a:gd name="T30" fmla="+- 0 1056 287"/>
                  <a:gd name="T31" fmla="*/ 1056 h 1142"/>
                  <a:gd name="T32" fmla="+- 0 6449 31"/>
                  <a:gd name="T33" fmla="*/ T32 w 11874"/>
                  <a:gd name="T34" fmla="+- 0 1136 287"/>
                  <a:gd name="T35" fmla="*/ 1136 h 1142"/>
                  <a:gd name="T36" fmla="+- 0 6175 31"/>
                  <a:gd name="T37" fmla="*/ T36 w 11874"/>
                  <a:gd name="T38" fmla="+- 0 1177 287"/>
                  <a:gd name="T39" fmla="*/ 1177 h 1142"/>
                  <a:gd name="T40" fmla="+- 0 5889 31"/>
                  <a:gd name="T41" fmla="*/ T40 w 11874"/>
                  <a:gd name="T42" fmla="+- 0 1214 287"/>
                  <a:gd name="T43" fmla="*/ 1214 h 1142"/>
                  <a:gd name="T44" fmla="+- 0 5592 31"/>
                  <a:gd name="T45" fmla="*/ T44 w 11874"/>
                  <a:gd name="T46" fmla="+- 0 1248 287"/>
                  <a:gd name="T47" fmla="*/ 1248 h 1142"/>
                  <a:gd name="T48" fmla="+- 0 5286 31"/>
                  <a:gd name="T49" fmla="*/ T48 w 11874"/>
                  <a:gd name="T50" fmla="+- 0 1279 287"/>
                  <a:gd name="T51" fmla="*/ 1279 h 1142"/>
                  <a:gd name="T52" fmla="+- 0 4971 31"/>
                  <a:gd name="T53" fmla="*/ T52 w 11874"/>
                  <a:gd name="T54" fmla="+- 0 1305 287"/>
                  <a:gd name="T55" fmla="*/ 1305 h 1142"/>
                  <a:gd name="T56" fmla="+- 0 4649 31"/>
                  <a:gd name="T57" fmla="*/ T56 w 11874"/>
                  <a:gd name="T58" fmla="+- 0 1326 287"/>
                  <a:gd name="T59" fmla="*/ 1326 h 1142"/>
                  <a:gd name="T60" fmla="+- 0 4320 31"/>
                  <a:gd name="T61" fmla="*/ T60 w 11874"/>
                  <a:gd name="T62" fmla="+- 0 1342 287"/>
                  <a:gd name="T63" fmla="*/ 1342 h 1142"/>
                  <a:gd name="T64" fmla="+- 0 3987 31"/>
                  <a:gd name="T65" fmla="*/ T64 w 11874"/>
                  <a:gd name="T66" fmla="+- 0 1352 287"/>
                  <a:gd name="T67" fmla="*/ 1352 h 1142"/>
                  <a:gd name="T68" fmla="+- 0 3650 31"/>
                  <a:gd name="T69" fmla="*/ T68 w 11874"/>
                  <a:gd name="T70" fmla="+- 0 1357 287"/>
                  <a:gd name="T71" fmla="*/ 1357 h 1142"/>
                  <a:gd name="T72" fmla="+- 0 5270 31"/>
                  <a:gd name="T73" fmla="*/ T72 w 11874"/>
                  <a:gd name="T74" fmla="+- 0 1357 287"/>
                  <a:gd name="T75" fmla="*/ 1357 h 1142"/>
                  <a:gd name="T76" fmla="+- 0 5583 31"/>
                  <a:gd name="T77" fmla="*/ T76 w 11874"/>
                  <a:gd name="T78" fmla="+- 0 1329 287"/>
                  <a:gd name="T79" fmla="*/ 1329 h 1142"/>
                  <a:gd name="T80" fmla="+- 0 5885 31"/>
                  <a:gd name="T81" fmla="*/ T80 w 11874"/>
                  <a:gd name="T82" fmla="+- 0 1299 287"/>
                  <a:gd name="T83" fmla="*/ 1299 h 1142"/>
                  <a:gd name="T84" fmla="+- 0 6459 31"/>
                  <a:gd name="T85" fmla="*/ T84 w 11874"/>
                  <a:gd name="T86" fmla="+- 0 1232 287"/>
                  <a:gd name="T87" fmla="*/ 1232 h 1142"/>
                  <a:gd name="T88" fmla="+- 0 6942 31"/>
                  <a:gd name="T89" fmla="*/ T88 w 11874"/>
                  <a:gd name="T90" fmla="+- 0 1166 287"/>
                  <a:gd name="T91" fmla="*/ 1166 h 1142"/>
                  <a:gd name="T92" fmla="+- 0 7427 31"/>
                  <a:gd name="T93" fmla="*/ T92 w 11874"/>
                  <a:gd name="T94" fmla="+- 0 1089 287"/>
                  <a:gd name="T95" fmla="*/ 1089 h 1142"/>
                  <a:gd name="T96" fmla="+- 0 9367 31"/>
                  <a:gd name="T97" fmla="*/ T96 w 11874"/>
                  <a:gd name="T98" fmla="+- 0 752 287"/>
                  <a:gd name="T99" fmla="*/ 752 h 1142"/>
                  <a:gd name="T100" fmla="+- 0 9848 31"/>
                  <a:gd name="T101" fmla="*/ T100 w 11874"/>
                  <a:gd name="T102" fmla="+- 0 678 287"/>
                  <a:gd name="T103" fmla="*/ 678 h 1142"/>
                  <a:gd name="T104" fmla="+- 0 10327 31"/>
                  <a:gd name="T105" fmla="*/ T104 w 11874"/>
                  <a:gd name="T106" fmla="+- 0 616 287"/>
                  <a:gd name="T107" fmla="*/ 616 h 1142"/>
                  <a:gd name="T108" fmla="+- 0 10801 31"/>
                  <a:gd name="T109" fmla="*/ T108 w 11874"/>
                  <a:gd name="T110" fmla="+- 0 570 287"/>
                  <a:gd name="T111" fmla="*/ 570 h 1142"/>
                  <a:gd name="T112" fmla="+- 0 11271 31"/>
                  <a:gd name="T113" fmla="*/ T112 w 11874"/>
                  <a:gd name="T114" fmla="+- 0 542 287"/>
                  <a:gd name="T115" fmla="*/ 542 h 1142"/>
                  <a:gd name="T116" fmla="+- 0 11736 31"/>
                  <a:gd name="T117" fmla="*/ T116 w 11874"/>
                  <a:gd name="T118" fmla="+- 0 538 287"/>
                  <a:gd name="T119" fmla="*/ 538 h 1142"/>
                  <a:gd name="T120" fmla="+- 0 11906 31"/>
                  <a:gd name="T121" fmla="*/ T120 w 11874"/>
                  <a:gd name="T122" fmla="+- 0 538 287"/>
                  <a:gd name="T123" fmla="*/ 538 h 1142"/>
                  <a:gd name="T124" fmla="+- 0 11906 31"/>
                  <a:gd name="T125" fmla="*/ T124 w 11874"/>
                  <a:gd name="T126" fmla="+- 0 291 287"/>
                  <a:gd name="T127" fmla="*/ 291 h 1142"/>
                  <a:gd name="T128" fmla="+- 0 11680 31"/>
                  <a:gd name="T129" fmla="*/ T128 w 11874"/>
                  <a:gd name="T130" fmla="+- 0 287 287"/>
                  <a:gd name="T131" fmla="*/ 287 h 114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</a:cxnLst>
                <a:rect l="0" t="0" r="r" b="b"/>
                <a:pathLst>
                  <a:path w="11874" h="1142">
                    <a:moveTo>
                      <a:pt x="11649" y="0"/>
                    </a:moveTo>
                    <a:lnTo>
                      <a:pt x="11186" y="19"/>
                    </a:lnTo>
                    <a:lnTo>
                      <a:pt x="10718" y="60"/>
                    </a:lnTo>
                    <a:lnTo>
                      <a:pt x="10247" y="120"/>
                    </a:lnTo>
                    <a:lnTo>
                      <a:pt x="9773" y="196"/>
                    </a:lnTo>
                    <a:lnTo>
                      <a:pt x="9296" y="283"/>
                    </a:lnTo>
                    <a:lnTo>
                      <a:pt x="7377" y="677"/>
                    </a:lnTo>
                    <a:lnTo>
                      <a:pt x="6897" y="769"/>
                    </a:lnTo>
                    <a:lnTo>
                      <a:pt x="6418" y="849"/>
                    </a:lnTo>
                    <a:lnTo>
                      <a:pt x="6144" y="890"/>
                    </a:lnTo>
                    <a:lnTo>
                      <a:pt x="5858" y="927"/>
                    </a:lnTo>
                    <a:lnTo>
                      <a:pt x="5561" y="961"/>
                    </a:lnTo>
                    <a:lnTo>
                      <a:pt x="5255" y="992"/>
                    </a:lnTo>
                    <a:lnTo>
                      <a:pt x="4940" y="1018"/>
                    </a:lnTo>
                    <a:lnTo>
                      <a:pt x="4618" y="1039"/>
                    </a:lnTo>
                    <a:lnTo>
                      <a:pt x="4289" y="1055"/>
                    </a:lnTo>
                    <a:lnTo>
                      <a:pt x="3956" y="1065"/>
                    </a:lnTo>
                    <a:lnTo>
                      <a:pt x="3619" y="1070"/>
                    </a:lnTo>
                    <a:lnTo>
                      <a:pt x="5239" y="1070"/>
                    </a:lnTo>
                    <a:lnTo>
                      <a:pt x="5552" y="1042"/>
                    </a:lnTo>
                    <a:lnTo>
                      <a:pt x="5854" y="1012"/>
                    </a:lnTo>
                    <a:lnTo>
                      <a:pt x="6428" y="945"/>
                    </a:lnTo>
                    <a:lnTo>
                      <a:pt x="6911" y="879"/>
                    </a:lnTo>
                    <a:lnTo>
                      <a:pt x="7396" y="802"/>
                    </a:lnTo>
                    <a:lnTo>
                      <a:pt x="9336" y="465"/>
                    </a:lnTo>
                    <a:lnTo>
                      <a:pt x="9817" y="391"/>
                    </a:lnTo>
                    <a:lnTo>
                      <a:pt x="10296" y="329"/>
                    </a:lnTo>
                    <a:lnTo>
                      <a:pt x="10770" y="283"/>
                    </a:lnTo>
                    <a:lnTo>
                      <a:pt x="11240" y="255"/>
                    </a:lnTo>
                    <a:lnTo>
                      <a:pt x="11705" y="251"/>
                    </a:lnTo>
                    <a:lnTo>
                      <a:pt x="11875" y="251"/>
                    </a:lnTo>
                    <a:lnTo>
                      <a:pt x="11875" y="4"/>
                    </a:lnTo>
                    <a:lnTo>
                      <a:pt x="11649" y="0"/>
                    </a:lnTo>
                  </a:path>
                </a:pathLst>
              </a:custGeom>
              <a:solidFill>
                <a:srgbClr val="8DC6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31" y="287"/>
                <a:ext cx="11874" cy="1142"/>
              </a:xfrm>
              <a:custGeom>
                <a:avLst/>
                <a:gdLst>
                  <a:gd name="T0" fmla="+- 0 11906 31"/>
                  <a:gd name="T1" fmla="*/ T0 w 11874"/>
                  <a:gd name="T2" fmla="+- 0 538 287"/>
                  <a:gd name="T3" fmla="*/ 538 h 1142"/>
                  <a:gd name="T4" fmla="+- 0 11736 31"/>
                  <a:gd name="T5" fmla="*/ T4 w 11874"/>
                  <a:gd name="T6" fmla="+- 0 538 287"/>
                  <a:gd name="T7" fmla="*/ 538 h 1142"/>
                  <a:gd name="T8" fmla="+- 0 11906 31"/>
                  <a:gd name="T9" fmla="*/ T8 w 11874"/>
                  <a:gd name="T10" fmla="+- 0 545 287"/>
                  <a:gd name="T11" fmla="*/ 545 h 1142"/>
                  <a:gd name="T12" fmla="+- 0 11906 31"/>
                  <a:gd name="T13" fmla="*/ T12 w 11874"/>
                  <a:gd name="T14" fmla="+- 0 538 287"/>
                  <a:gd name="T15" fmla="*/ 538 h 114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1874" h="1142">
                    <a:moveTo>
                      <a:pt x="11875" y="251"/>
                    </a:moveTo>
                    <a:lnTo>
                      <a:pt x="11705" y="251"/>
                    </a:lnTo>
                    <a:lnTo>
                      <a:pt x="11875" y="258"/>
                    </a:lnTo>
                    <a:lnTo>
                      <a:pt x="11875" y="251"/>
                    </a:lnTo>
                  </a:path>
                </a:pathLst>
              </a:custGeom>
              <a:solidFill>
                <a:srgbClr val="8DC6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7" name="Group 11"/>
            <p:cNvGrpSpPr>
              <a:grpSpLocks/>
            </p:cNvGrpSpPr>
            <p:nvPr/>
          </p:nvGrpSpPr>
          <p:grpSpPr bwMode="auto">
            <a:xfrm>
              <a:off x="0" y="0"/>
              <a:ext cx="6957" cy="1271"/>
              <a:chOff x="0" y="0"/>
              <a:chExt cx="6957" cy="1271"/>
            </a:xfrm>
          </p:grpSpPr>
          <p:sp>
            <p:nvSpPr>
              <p:cNvPr id="19" name="Freeform 12"/>
              <p:cNvSpPr>
                <a:spLocks/>
              </p:cNvSpPr>
              <p:nvPr/>
            </p:nvSpPr>
            <p:spPr bwMode="auto">
              <a:xfrm>
                <a:off x="0" y="0"/>
                <a:ext cx="6957" cy="1271"/>
              </a:xfrm>
              <a:custGeom>
                <a:avLst/>
                <a:gdLst>
                  <a:gd name="T0" fmla="*/ 0 w 6957"/>
                  <a:gd name="T1" fmla="*/ 0 h 1271"/>
                  <a:gd name="T2" fmla="*/ 0 w 6957"/>
                  <a:gd name="T3" fmla="*/ 92 h 1271"/>
                  <a:gd name="T4" fmla="*/ 8 w 6957"/>
                  <a:gd name="T5" fmla="*/ 96 h 1271"/>
                  <a:gd name="T6" fmla="*/ 265 w 6957"/>
                  <a:gd name="T7" fmla="*/ 226 h 1271"/>
                  <a:gd name="T8" fmla="*/ 521 w 6957"/>
                  <a:gd name="T9" fmla="*/ 347 h 1271"/>
                  <a:gd name="T10" fmla="*/ 776 w 6957"/>
                  <a:gd name="T11" fmla="*/ 460 h 1271"/>
                  <a:gd name="T12" fmla="*/ 1029 w 6957"/>
                  <a:gd name="T13" fmla="*/ 565 h 1271"/>
                  <a:gd name="T14" fmla="*/ 1280 w 6957"/>
                  <a:gd name="T15" fmla="*/ 661 h 1271"/>
                  <a:gd name="T16" fmla="*/ 1530 w 6957"/>
                  <a:gd name="T17" fmla="*/ 750 h 1271"/>
                  <a:gd name="T18" fmla="*/ 1779 w 6957"/>
                  <a:gd name="T19" fmla="*/ 831 h 1271"/>
                  <a:gd name="T20" fmla="*/ 2027 w 6957"/>
                  <a:gd name="T21" fmla="*/ 905 h 1271"/>
                  <a:gd name="T22" fmla="*/ 2273 w 6957"/>
                  <a:gd name="T23" fmla="*/ 971 h 1271"/>
                  <a:gd name="T24" fmla="*/ 2518 w 6957"/>
                  <a:gd name="T25" fmla="*/ 1031 h 1271"/>
                  <a:gd name="T26" fmla="*/ 2762 w 6957"/>
                  <a:gd name="T27" fmla="*/ 1083 h 1271"/>
                  <a:gd name="T28" fmla="*/ 3005 w 6957"/>
                  <a:gd name="T29" fmla="*/ 1128 h 1271"/>
                  <a:gd name="T30" fmla="*/ 3247 w 6957"/>
                  <a:gd name="T31" fmla="*/ 1167 h 1271"/>
                  <a:gd name="T32" fmla="*/ 3487 w 6957"/>
                  <a:gd name="T33" fmla="*/ 1199 h 1271"/>
                  <a:gd name="T34" fmla="*/ 3727 w 6957"/>
                  <a:gd name="T35" fmla="*/ 1225 h 1271"/>
                  <a:gd name="T36" fmla="*/ 3966 w 6957"/>
                  <a:gd name="T37" fmla="*/ 1245 h 1271"/>
                  <a:gd name="T38" fmla="*/ 4204 w 6957"/>
                  <a:gd name="T39" fmla="*/ 1259 h 1271"/>
                  <a:gd name="T40" fmla="*/ 4441 w 6957"/>
                  <a:gd name="T41" fmla="*/ 1268 h 1271"/>
                  <a:gd name="T42" fmla="*/ 4677 w 6957"/>
                  <a:gd name="T43" fmla="*/ 1271 h 1271"/>
                  <a:gd name="T44" fmla="*/ 4792 w 6957"/>
                  <a:gd name="T45" fmla="*/ 1270 h 1271"/>
                  <a:gd name="T46" fmla="*/ 4908 w 6957"/>
                  <a:gd name="T47" fmla="*/ 1268 h 1271"/>
                  <a:gd name="T48" fmla="*/ 5023 w 6957"/>
                  <a:gd name="T49" fmla="*/ 1265 h 1271"/>
                  <a:gd name="T50" fmla="*/ 5138 w 6957"/>
                  <a:gd name="T51" fmla="*/ 1260 h 1271"/>
                  <a:gd name="T52" fmla="*/ 5252 w 6957"/>
                  <a:gd name="T53" fmla="*/ 1255 h 1271"/>
                  <a:gd name="T54" fmla="*/ 5367 w 6957"/>
                  <a:gd name="T55" fmla="*/ 1248 h 1271"/>
                  <a:gd name="T56" fmla="*/ 5481 w 6957"/>
                  <a:gd name="T57" fmla="*/ 1240 h 1271"/>
                  <a:gd name="T58" fmla="*/ 5596 w 6957"/>
                  <a:gd name="T59" fmla="*/ 1231 h 1271"/>
                  <a:gd name="T60" fmla="*/ 5824 w 6957"/>
                  <a:gd name="T61" fmla="*/ 1209 h 1271"/>
                  <a:gd name="T62" fmla="*/ 5847 w 6957"/>
                  <a:gd name="T63" fmla="*/ 1206 h 1271"/>
                  <a:gd name="T64" fmla="*/ 4933 w 6957"/>
                  <a:gd name="T65" fmla="*/ 1206 h 1271"/>
                  <a:gd name="T66" fmla="*/ 4683 w 6957"/>
                  <a:gd name="T67" fmla="*/ 1204 h 1271"/>
                  <a:gd name="T68" fmla="*/ 4433 w 6957"/>
                  <a:gd name="T69" fmla="*/ 1195 h 1271"/>
                  <a:gd name="T70" fmla="*/ 4181 w 6957"/>
                  <a:gd name="T71" fmla="*/ 1180 h 1271"/>
                  <a:gd name="T72" fmla="*/ 3929 w 6957"/>
                  <a:gd name="T73" fmla="*/ 1160 h 1271"/>
                  <a:gd name="T74" fmla="*/ 3676 w 6957"/>
                  <a:gd name="T75" fmla="*/ 1133 h 1271"/>
                  <a:gd name="T76" fmla="*/ 3422 w 6957"/>
                  <a:gd name="T77" fmla="*/ 1099 h 1271"/>
                  <a:gd name="T78" fmla="*/ 3167 w 6957"/>
                  <a:gd name="T79" fmla="*/ 1058 h 1271"/>
                  <a:gd name="T80" fmla="*/ 2911 w 6957"/>
                  <a:gd name="T81" fmla="*/ 1011 h 1271"/>
                  <a:gd name="T82" fmla="*/ 2654 w 6957"/>
                  <a:gd name="T83" fmla="*/ 956 h 1271"/>
                  <a:gd name="T84" fmla="*/ 2396 w 6957"/>
                  <a:gd name="T85" fmla="*/ 894 h 1271"/>
                  <a:gd name="T86" fmla="*/ 2137 w 6957"/>
                  <a:gd name="T87" fmla="*/ 825 h 1271"/>
                  <a:gd name="T88" fmla="*/ 1877 w 6957"/>
                  <a:gd name="T89" fmla="*/ 747 h 1271"/>
                  <a:gd name="T90" fmla="*/ 1615 w 6957"/>
                  <a:gd name="T91" fmla="*/ 662 h 1271"/>
                  <a:gd name="T92" fmla="*/ 1353 w 6957"/>
                  <a:gd name="T93" fmla="*/ 568 h 1271"/>
                  <a:gd name="T94" fmla="*/ 1089 w 6957"/>
                  <a:gd name="T95" fmla="*/ 466 h 1271"/>
                  <a:gd name="T96" fmla="*/ 824 w 6957"/>
                  <a:gd name="T97" fmla="*/ 356 h 1271"/>
                  <a:gd name="T98" fmla="*/ 557 w 6957"/>
                  <a:gd name="T99" fmla="*/ 237 h 1271"/>
                  <a:gd name="T100" fmla="*/ 289 w 6957"/>
                  <a:gd name="T101" fmla="*/ 108 h 1271"/>
                  <a:gd name="T102" fmla="*/ 77 w 6957"/>
                  <a:gd name="T103" fmla="*/ 0 h 1271"/>
                  <a:gd name="T104" fmla="*/ 0 w 6957"/>
                  <a:gd name="T105" fmla="*/ 0 h 1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957" h="1271">
                    <a:moveTo>
                      <a:pt x="0" y="0"/>
                    </a:moveTo>
                    <a:lnTo>
                      <a:pt x="0" y="92"/>
                    </a:lnTo>
                    <a:lnTo>
                      <a:pt x="8" y="96"/>
                    </a:lnTo>
                    <a:lnTo>
                      <a:pt x="265" y="226"/>
                    </a:lnTo>
                    <a:lnTo>
                      <a:pt x="521" y="347"/>
                    </a:lnTo>
                    <a:lnTo>
                      <a:pt x="776" y="460"/>
                    </a:lnTo>
                    <a:lnTo>
                      <a:pt x="1029" y="565"/>
                    </a:lnTo>
                    <a:lnTo>
                      <a:pt x="1280" y="661"/>
                    </a:lnTo>
                    <a:lnTo>
                      <a:pt x="1530" y="750"/>
                    </a:lnTo>
                    <a:lnTo>
                      <a:pt x="1779" y="831"/>
                    </a:lnTo>
                    <a:lnTo>
                      <a:pt x="2027" y="905"/>
                    </a:lnTo>
                    <a:lnTo>
                      <a:pt x="2273" y="971"/>
                    </a:lnTo>
                    <a:lnTo>
                      <a:pt x="2518" y="1031"/>
                    </a:lnTo>
                    <a:lnTo>
                      <a:pt x="2762" y="1083"/>
                    </a:lnTo>
                    <a:lnTo>
                      <a:pt x="3005" y="1128"/>
                    </a:lnTo>
                    <a:lnTo>
                      <a:pt x="3247" y="1167"/>
                    </a:lnTo>
                    <a:lnTo>
                      <a:pt x="3487" y="1199"/>
                    </a:lnTo>
                    <a:lnTo>
                      <a:pt x="3727" y="1225"/>
                    </a:lnTo>
                    <a:lnTo>
                      <a:pt x="3966" y="1245"/>
                    </a:lnTo>
                    <a:lnTo>
                      <a:pt x="4204" y="1259"/>
                    </a:lnTo>
                    <a:lnTo>
                      <a:pt x="4441" y="1268"/>
                    </a:lnTo>
                    <a:lnTo>
                      <a:pt x="4677" y="1271"/>
                    </a:lnTo>
                    <a:lnTo>
                      <a:pt x="4792" y="1270"/>
                    </a:lnTo>
                    <a:lnTo>
                      <a:pt x="4908" y="1268"/>
                    </a:lnTo>
                    <a:lnTo>
                      <a:pt x="5023" y="1265"/>
                    </a:lnTo>
                    <a:lnTo>
                      <a:pt x="5138" y="1260"/>
                    </a:lnTo>
                    <a:lnTo>
                      <a:pt x="5252" y="1255"/>
                    </a:lnTo>
                    <a:lnTo>
                      <a:pt x="5367" y="1248"/>
                    </a:lnTo>
                    <a:lnTo>
                      <a:pt x="5481" y="1240"/>
                    </a:lnTo>
                    <a:lnTo>
                      <a:pt x="5596" y="1231"/>
                    </a:lnTo>
                    <a:lnTo>
                      <a:pt x="5824" y="1209"/>
                    </a:lnTo>
                    <a:lnTo>
                      <a:pt x="5847" y="1206"/>
                    </a:lnTo>
                    <a:lnTo>
                      <a:pt x="4933" y="1206"/>
                    </a:lnTo>
                    <a:lnTo>
                      <a:pt x="4683" y="1204"/>
                    </a:lnTo>
                    <a:lnTo>
                      <a:pt x="4433" y="1195"/>
                    </a:lnTo>
                    <a:lnTo>
                      <a:pt x="4181" y="1180"/>
                    </a:lnTo>
                    <a:lnTo>
                      <a:pt x="3929" y="1160"/>
                    </a:lnTo>
                    <a:lnTo>
                      <a:pt x="3676" y="1133"/>
                    </a:lnTo>
                    <a:lnTo>
                      <a:pt x="3422" y="1099"/>
                    </a:lnTo>
                    <a:lnTo>
                      <a:pt x="3167" y="1058"/>
                    </a:lnTo>
                    <a:lnTo>
                      <a:pt x="2911" y="1011"/>
                    </a:lnTo>
                    <a:lnTo>
                      <a:pt x="2654" y="956"/>
                    </a:lnTo>
                    <a:lnTo>
                      <a:pt x="2396" y="894"/>
                    </a:lnTo>
                    <a:lnTo>
                      <a:pt x="2137" y="825"/>
                    </a:lnTo>
                    <a:lnTo>
                      <a:pt x="1877" y="747"/>
                    </a:lnTo>
                    <a:lnTo>
                      <a:pt x="1615" y="662"/>
                    </a:lnTo>
                    <a:lnTo>
                      <a:pt x="1353" y="568"/>
                    </a:lnTo>
                    <a:lnTo>
                      <a:pt x="1089" y="466"/>
                    </a:lnTo>
                    <a:lnTo>
                      <a:pt x="824" y="356"/>
                    </a:lnTo>
                    <a:lnTo>
                      <a:pt x="557" y="237"/>
                    </a:lnTo>
                    <a:lnTo>
                      <a:pt x="289" y="108"/>
                    </a:lnTo>
                    <a:lnTo>
                      <a:pt x="77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3DD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" name="Freeform 13"/>
              <p:cNvSpPr>
                <a:spLocks/>
              </p:cNvSpPr>
              <p:nvPr/>
            </p:nvSpPr>
            <p:spPr bwMode="auto">
              <a:xfrm>
                <a:off x="0" y="0"/>
                <a:ext cx="6957" cy="1271"/>
              </a:xfrm>
              <a:custGeom>
                <a:avLst/>
                <a:gdLst>
                  <a:gd name="T0" fmla="*/ 6957 w 6957"/>
                  <a:gd name="T1" fmla="*/ 1038 h 1271"/>
                  <a:gd name="T2" fmla="*/ 6856 w 6957"/>
                  <a:gd name="T3" fmla="*/ 1054 h 1271"/>
                  <a:gd name="T4" fmla="*/ 6655 w 6957"/>
                  <a:gd name="T5" fmla="*/ 1083 h 1271"/>
                  <a:gd name="T6" fmla="*/ 6555 w 6957"/>
                  <a:gd name="T7" fmla="*/ 1096 h 1271"/>
                  <a:gd name="T8" fmla="*/ 6353 w 6957"/>
                  <a:gd name="T9" fmla="*/ 1121 h 1271"/>
                  <a:gd name="T10" fmla="*/ 6151 w 6957"/>
                  <a:gd name="T11" fmla="*/ 1143 h 1271"/>
                  <a:gd name="T12" fmla="*/ 5949 w 6957"/>
                  <a:gd name="T13" fmla="*/ 1162 h 1271"/>
                  <a:gd name="T14" fmla="*/ 5747 w 6957"/>
                  <a:gd name="T15" fmla="*/ 1178 h 1271"/>
                  <a:gd name="T16" fmla="*/ 5544 w 6957"/>
                  <a:gd name="T17" fmla="*/ 1190 h 1271"/>
                  <a:gd name="T18" fmla="*/ 5341 w 6957"/>
                  <a:gd name="T19" fmla="*/ 1199 h 1271"/>
                  <a:gd name="T20" fmla="*/ 5137 w 6957"/>
                  <a:gd name="T21" fmla="*/ 1205 h 1271"/>
                  <a:gd name="T22" fmla="*/ 4933 w 6957"/>
                  <a:gd name="T23" fmla="*/ 1206 h 1271"/>
                  <a:gd name="T24" fmla="*/ 5847 w 6957"/>
                  <a:gd name="T25" fmla="*/ 1206 h 1271"/>
                  <a:gd name="T26" fmla="*/ 6051 w 6957"/>
                  <a:gd name="T27" fmla="*/ 1183 h 1271"/>
                  <a:gd name="T28" fmla="*/ 6279 w 6957"/>
                  <a:gd name="T29" fmla="*/ 1153 h 1271"/>
                  <a:gd name="T30" fmla="*/ 6505 w 6957"/>
                  <a:gd name="T31" fmla="*/ 1118 h 1271"/>
                  <a:gd name="T32" fmla="*/ 6715 w 6957"/>
                  <a:gd name="T33" fmla="*/ 1083 h 1271"/>
                  <a:gd name="T34" fmla="*/ 6957 w 6957"/>
                  <a:gd name="T35" fmla="*/ 1038 h 1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957" h="1271">
                    <a:moveTo>
                      <a:pt x="6957" y="1038"/>
                    </a:moveTo>
                    <a:lnTo>
                      <a:pt x="6856" y="1054"/>
                    </a:lnTo>
                    <a:lnTo>
                      <a:pt x="6655" y="1083"/>
                    </a:lnTo>
                    <a:lnTo>
                      <a:pt x="6555" y="1096"/>
                    </a:lnTo>
                    <a:lnTo>
                      <a:pt x="6353" y="1121"/>
                    </a:lnTo>
                    <a:lnTo>
                      <a:pt x="6151" y="1143"/>
                    </a:lnTo>
                    <a:lnTo>
                      <a:pt x="5949" y="1162"/>
                    </a:lnTo>
                    <a:lnTo>
                      <a:pt x="5747" y="1178"/>
                    </a:lnTo>
                    <a:lnTo>
                      <a:pt x="5544" y="1190"/>
                    </a:lnTo>
                    <a:lnTo>
                      <a:pt x="5341" y="1199"/>
                    </a:lnTo>
                    <a:lnTo>
                      <a:pt x="5137" y="1205"/>
                    </a:lnTo>
                    <a:lnTo>
                      <a:pt x="4933" y="1206"/>
                    </a:lnTo>
                    <a:lnTo>
                      <a:pt x="5847" y="1206"/>
                    </a:lnTo>
                    <a:lnTo>
                      <a:pt x="6051" y="1183"/>
                    </a:lnTo>
                    <a:lnTo>
                      <a:pt x="6279" y="1153"/>
                    </a:lnTo>
                    <a:lnTo>
                      <a:pt x="6505" y="1118"/>
                    </a:lnTo>
                    <a:lnTo>
                      <a:pt x="6715" y="1083"/>
                    </a:lnTo>
                    <a:lnTo>
                      <a:pt x="6957" y="1038"/>
                    </a:lnTo>
                  </a:path>
                </a:pathLst>
              </a:custGeom>
              <a:solidFill>
                <a:srgbClr val="C3DD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31" name="TextBox 30"/>
          <p:cNvSpPr txBox="1"/>
          <p:nvPr/>
        </p:nvSpPr>
        <p:spPr>
          <a:xfrm>
            <a:off x="3014857" y="2719056"/>
            <a:ext cx="66501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6600"/>
                </a:solidFill>
                <a:latin typeface="Arial Narrow" panose="020B0606020202030204" pitchFamily="34" charset="0"/>
              </a:rPr>
              <a:t>БЛАГОДАРИМ ЗА ВНИМАНИЕ!</a:t>
            </a:r>
            <a:endParaRPr lang="ru-RU" sz="4000" b="1" dirty="0">
              <a:solidFill>
                <a:srgbClr val="0066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4085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0">
              <a:srgbClr val="EBFA9E"/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 flipV="1">
            <a:off x="0" y="116480"/>
            <a:ext cx="12192000" cy="996040"/>
            <a:chOff x="0" y="0"/>
            <a:chExt cx="11906" cy="1509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1829" y="537"/>
              <a:ext cx="10077" cy="962"/>
              <a:chOff x="1829" y="537"/>
              <a:chExt cx="10077" cy="962"/>
            </a:xfrm>
          </p:grpSpPr>
          <p:sp>
            <p:nvSpPr>
              <p:cNvPr id="12" name="Freeform 4"/>
              <p:cNvSpPr>
                <a:spLocks/>
              </p:cNvSpPr>
              <p:nvPr/>
            </p:nvSpPr>
            <p:spPr bwMode="auto">
              <a:xfrm>
                <a:off x="1829" y="537"/>
                <a:ext cx="10077" cy="962"/>
              </a:xfrm>
              <a:custGeom>
                <a:avLst/>
                <a:gdLst>
                  <a:gd name="T0" fmla="+- 0 1829 1829"/>
                  <a:gd name="T1" fmla="*/ T0 w 10077"/>
                  <a:gd name="T2" fmla="+- 0 1319 537"/>
                  <a:gd name="T3" fmla="*/ 1319 h 962"/>
                  <a:gd name="T4" fmla="+- 0 2057 1829"/>
                  <a:gd name="T5" fmla="*/ T4 w 10077"/>
                  <a:gd name="T6" fmla="+- 0 1354 537"/>
                  <a:gd name="T7" fmla="*/ 1354 h 962"/>
                  <a:gd name="T8" fmla="+- 0 2287 1829"/>
                  <a:gd name="T9" fmla="*/ T8 w 10077"/>
                  <a:gd name="T10" fmla="+- 0 1385 537"/>
                  <a:gd name="T11" fmla="*/ 1385 h 962"/>
                  <a:gd name="T12" fmla="+- 0 2518 1829"/>
                  <a:gd name="T13" fmla="*/ T12 w 10077"/>
                  <a:gd name="T14" fmla="+- 0 1412 537"/>
                  <a:gd name="T15" fmla="*/ 1412 h 962"/>
                  <a:gd name="T16" fmla="+- 0 2749 1829"/>
                  <a:gd name="T17" fmla="*/ T16 w 10077"/>
                  <a:gd name="T18" fmla="+- 0 1435 537"/>
                  <a:gd name="T19" fmla="*/ 1435 h 962"/>
                  <a:gd name="T20" fmla="+- 0 2980 1829"/>
                  <a:gd name="T21" fmla="*/ T20 w 10077"/>
                  <a:gd name="T22" fmla="+- 0 1454 537"/>
                  <a:gd name="T23" fmla="*/ 1454 h 962"/>
                  <a:gd name="T24" fmla="+- 0 3212 1829"/>
                  <a:gd name="T25" fmla="*/ T24 w 10077"/>
                  <a:gd name="T26" fmla="+- 0 1469 537"/>
                  <a:gd name="T27" fmla="*/ 1469 h 962"/>
                  <a:gd name="T28" fmla="+- 0 3443 1829"/>
                  <a:gd name="T29" fmla="*/ T28 w 10077"/>
                  <a:gd name="T30" fmla="+- 0 1481 537"/>
                  <a:gd name="T31" fmla="*/ 1481 h 962"/>
                  <a:gd name="T32" fmla="+- 0 3673 1829"/>
                  <a:gd name="T33" fmla="*/ T32 w 10077"/>
                  <a:gd name="T34" fmla="+- 0 1490 537"/>
                  <a:gd name="T35" fmla="*/ 1490 h 962"/>
                  <a:gd name="T36" fmla="+- 0 3901 1829"/>
                  <a:gd name="T37" fmla="*/ T36 w 10077"/>
                  <a:gd name="T38" fmla="+- 0 1496 537"/>
                  <a:gd name="T39" fmla="*/ 1496 h 962"/>
                  <a:gd name="T40" fmla="+- 0 4129 1829"/>
                  <a:gd name="T41" fmla="*/ T40 w 10077"/>
                  <a:gd name="T42" fmla="+- 0 1499 537"/>
                  <a:gd name="T43" fmla="*/ 1499 h 962"/>
                  <a:gd name="T44" fmla="+- 0 4354 1829"/>
                  <a:gd name="T45" fmla="*/ T44 w 10077"/>
                  <a:gd name="T46" fmla="+- 0 1499 537"/>
                  <a:gd name="T47" fmla="*/ 1499 h 962"/>
                  <a:gd name="T48" fmla="+- 0 4577 1829"/>
                  <a:gd name="T49" fmla="*/ T48 w 10077"/>
                  <a:gd name="T50" fmla="+- 0 1497 537"/>
                  <a:gd name="T51" fmla="*/ 1497 h 962"/>
                  <a:gd name="T52" fmla="+- 0 5015 1829"/>
                  <a:gd name="T53" fmla="*/ T52 w 10077"/>
                  <a:gd name="T54" fmla="+- 0 1487 537"/>
                  <a:gd name="T55" fmla="*/ 1487 h 962"/>
                  <a:gd name="T56" fmla="+- 0 5439 1829"/>
                  <a:gd name="T57" fmla="*/ T56 w 10077"/>
                  <a:gd name="T58" fmla="+- 0 1469 537"/>
                  <a:gd name="T59" fmla="*/ 1469 h 962"/>
                  <a:gd name="T60" fmla="+- 0 5847 1829"/>
                  <a:gd name="T61" fmla="*/ T60 w 10077"/>
                  <a:gd name="T62" fmla="+- 0 1446 537"/>
                  <a:gd name="T63" fmla="*/ 1446 h 962"/>
                  <a:gd name="T64" fmla="+- 0 6085 1829"/>
                  <a:gd name="T65" fmla="*/ T64 w 10077"/>
                  <a:gd name="T66" fmla="+- 0 1429 537"/>
                  <a:gd name="T67" fmla="*/ 1429 h 962"/>
                  <a:gd name="T68" fmla="+- 0 3524 1829"/>
                  <a:gd name="T69" fmla="*/ T68 w 10077"/>
                  <a:gd name="T70" fmla="+- 0 1429 537"/>
                  <a:gd name="T71" fmla="*/ 1429 h 962"/>
                  <a:gd name="T72" fmla="+- 0 3281 1829"/>
                  <a:gd name="T73" fmla="*/ T72 w 10077"/>
                  <a:gd name="T74" fmla="+- 0 1426 537"/>
                  <a:gd name="T75" fmla="*/ 1426 h 962"/>
                  <a:gd name="T76" fmla="+- 0 3038 1829"/>
                  <a:gd name="T77" fmla="*/ T76 w 10077"/>
                  <a:gd name="T78" fmla="+- 0 1419 537"/>
                  <a:gd name="T79" fmla="*/ 1419 h 962"/>
                  <a:gd name="T80" fmla="+- 0 2795 1829"/>
                  <a:gd name="T81" fmla="*/ T80 w 10077"/>
                  <a:gd name="T82" fmla="+- 0 1408 537"/>
                  <a:gd name="T83" fmla="*/ 1408 h 962"/>
                  <a:gd name="T84" fmla="+- 0 2551 1829"/>
                  <a:gd name="T85" fmla="*/ T84 w 10077"/>
                  <a:gd name="T86" fmla="+- 0 1393 537"/>
                  <a:gd name="T87" fmla="*/ 1393 h 962"/>
                  <a:gd name="T88" fmla="+- 0 2309 1829"/>
                  <a:gd name="T89" fmla="*/ T88 w 10077"/>
                  <a:gd name="T90" fmla="+- 0 1373 537"/>
                  <a:gd name="T91" fmla="*/ 1373 h 962"/>
                  <a:gd name="T92" fmla="+- 0 2068 1829"/>
                  <a:gd name="T93" fmla="*/ T92 w 10077"/>
                  <a:gd name="T94" fmla="+- 0 1348 537"/>
                  <a:gd name="T95" fmla="*/ 1348 h 962"/>
                  <a:gd name="T96" fmla="+- 0 1829 1829"/>
                  <a:gd name="T97" fmla="*/ T96 w 10077"/>
                  <a:gd name="T98" fmla="+- 0 1319 537"/>
                  <a:gd name="T99" fmla="*/ 1319 h 96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</a:cxnLst>
                <a:rect l="0" t="0" r="r" b="b"/>
                <a:pathLst>
                  <a:path w="10077" h="962">
                    <a:moveTo>
                      <a:pt x="0" y="782"/>
                    </a:moveTo>
                    <a:lnTo>
                      <a:pt x="228" y="817"/>
                    </a:lnTo>
                    <a:lnTo>
                      <a:pt x="458" y="848"/>
                    </a:lnTo>
                    <a:lnTo>
                      <a:pt x="689" y="875"/>
                    </a:lnTo>
                    <a:lnTo>
                      <a:pt x="920" y="898"/>
                    </a:lnTo>
                    <a:lnTo>
                      <a:pt x="1151" y="917"/>
                    </a:lnTo>
                    <a:lnTo>
                      <a:pt x="1383" y="932"/>
                    </a:lnTo>
                    <a:lnTo>
                      <a:pt x="1614" y="944"/>
                    </a:lnTo>
                    <a:lnTo>
                      <a:pt x="1844" y="953"/>
                    </a:lnTo>
                    <a:lnTo>
                      <a:pt x="2072" y="959"/>
                    </a:lnTo>
                    <a:lnTo>
                      <a:pt x="2300" y="962"/>
                    </a:lnTo>
                    <a:lnTo>
                      <a:pt x="2525" y="962"/>
                    </a:lnTo>
                    <a:lnTo>
                      <a:pt x="2748" y="960"/>
                    </a:lnTo>
                    <a:lnTo>
                      <a:pt x="3186" y="950"/>
                    </a:lnTo>
                    <a:lnTo>
                      <a:pt x="3610" y="932"/>
                    </a:lnTo>
                    <a:lnTo>
                      <a:pt x="4018" y="909"/>
                    </a:lnTo>
                    <a:lnTo>
                      <a:pt x="4256" y="892"/>
                    </a:lnTo>
                    <a:lnTo>
                      <a:pt x="1695" y="892"/>
                    </a:lnTo>
                    <a:lnTo>
                      <a:pt x="1452" y="889"/>
                    </a:lnTo>
                    <a:lnTo>
                      <a:pt x="1209" y="882"/>
                    </a:lnTo>
                    <a:lnTo>
                      <a:pt x="966" y="871"/>
                    </a:lnTo>
                    <a:lnTo>
                      <a:pt x="722" y="856"/>
                    </a:lnTo>
                    <a:lnTo>
                      <a:pt x="480" y="836"/>
                    </a:lnTo>
                    <a:lnTo>
                      <a:pt x="239" y="811"/>
                    </a:lnTo>
                    <a:lnTo>
                      <a:pt x="0" y="782"/>
                    </a:lnTo>
                  </a:path>
                </a:pathLst>
              </a:custGeom>
              <a:solidFill>
                <a:srgbClr val="C3DD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Freeform 5"/>
              <p:cNvSpPr>
                <a:spLocks/>
              </p:cNvSpPr>
              <p:nvPr/>
            </p:nvSpPr>
            <p:spPr bwMode="auto">
              <a:xfrm>
                <a:off x="1829" y="537"/>
                <a:ext cx="10077" cy="962"/>
              </a:xfrm>
              <a:custGeom>
                <a:avLst/>
                <a:gdLst>
                  <a:gd name="T0" fmla="+- 0 11692 1829"/>
                  <a:gd name="T1" fmla="*/ T0 w 10077"/>
                  <a:gd name="T2" fmla="+- 0 537 537"/>
                  <a:gd name="T3" fmla="*/ 537 h 962"/>
                  <a:gd name="T4" fmla="+- 0 11231 1829"/>
                  <a:gd name="T5" fmla="*/ T4 w 10077"/>
                  <a:gd name="T6" fmla="+- 0 544 537"/>
                  <a:gd name="T7" fmla="*/ 544 h 962"/>
                  <a:gd name="T8" fmla="+- 0 10765 1829"/>
                  <a:gd name="T9" fmla="*/ T8 w 10077"/>
                  <a:gd name="T10" fmla="+- 0 573 537"/>
                  <a:gd name="T11" fmla="*/ 573 h 962"/>
                  <a:gd name="T12" fmla="+- 0 10294 1829"/>
                  <a:gd name="T13" fmla="*/ T12 w 10077"/>
                  <a:gd name="T14" fmla="+- 0 620 537"/>
                  <a:gd name="T15" fmla="*/ 620 h 962"/>
                  <a:gd name="T16" fmla="+- 0 9819 1829"/>
                  <a:gd name="T17" fmla="*/ T16 w 10077"/>
                  <a:gd name="T18" fmla="+- 0 683 537"/>
                  <a:gd name="T19" fmla="*/ 683 h 962"/>
                  <a:gd name="T20" fmla="+- 0 9342 1829"/>
                  <a:gd name="T21" fmla="*/ T20 w 10077"/>
                  <a:gd name="T22" fmla="+- 0 756 537"/>
                  <a:gd name="T23" fmla="*/ 756 h 962"/>
                  <a:gd name="T24" fmla="+- 0 7419 1829"/>
                  <a:gd name="T25" fmla="*/ T24 w 10077"/>
                  <a:gd name="T26" fmla="+- 0 1090 537"/>
                  <a:gd name="T27" fmla="*/ 1090 h 962"/>
                  <a:gd name="T28" fmla="+- 0 6938 1829"/>
                  <a:gd name="T29" fmla="*/ T28 w 10077"/>
                  <a:gd name="T30" fmla="+- 0 1166 537"/>
                  <a:gd name="T31" fmla="*/ 1166 h 962"/>
                  <a:gd name="T32" fmla="+- 0 6459 1829"/>
                  <a:gd name="T33" fmla="*/ T32 w 10077"/>
                  <a:gd name="T34" fmla="+- 0 1232 537"/>
                  <a:gd name="T35" fmla="*/ 1232 h 962"/>
                  <a:gd name="T36" fmla="+- 0 6258 1829"/>
                  <a:gd name="T37" fmla="*/ T36 w 10077"/>
                  <a:gd name="T38" fmla="+- 0 1257 537"/>
                  <a:gd name="T39" fmla="*/ 1257 h 962"/>
                  <a:gd name="T40" fmla="+- 0 5841 1829"/>
                  <a:gd name="T41" fmla="*/ T40 w 10077"/>
                  <a:gd name="T42" fmla="+- 0 1304 537"/>
                  <a:gd name="T43" fmla="*/ 1304 h 962"/>
                  <a:gd name="T44" fmla="+- 0 5403 1829"/>
                  <a:gd name="T45" fmla="*/ T44 w 10077"/>
                  <a:gd name="T46" fmla="+- 0 1346 537"/>
                  <a:gd name="T47" fmla="*/ 1346 h 962"/>
                  <a:gd name="T48" fmla="+- 0 4950 1829"/>
                  <a:gd name="T49" fmla="*/ T48 w 10077"/>
                  <a:gd name="T50" fmla="+- 0 1381 537"/>
                  <a:gd name="T51" fmla="*/ 1381 h 962"/>
                  <a:gd name="T52" fmla="+- 0 4718 1829"/>
                  <a:gd name="T53" fmla="*/ T52 w 10077"/>
                  <a:gd name="T54" fmla="+- 0 1396 537"/>
                  <a:gd name="T55" fmla="*/ 1396 h 962"/>
                  <a:gd name="T56" fmla="+- 0 4483 1829"/>
                  <a:gd name="T57" fmla="*/ T56 w 10077"/>
                  <a:gd name="T58" fmla="+- 0 1408 537"/>
                  <a:gd name="T59" fmla="*/ 1408 h 962"/>
                  <a:gd name="T60" fmla="+- 0 4246 1829"/>
                  <a:gd name="T61" fmla="*/ T60 w 10077"/>
                  <a:gd name="T62" fmla="+- 0 1418 537"/>
                  <a:gd name="T63" fmla="*/ 1418 h 962"/>
                  <a:gd name="T64" fmla="+- 0 4007 1829"/>
                  <a:gd name="T65" fmla="*/ T64 w 10077"/>
                  <a:gd name="T66" fmla="+- 0 1425 537"/>
                  <a:gd name="T67" fmla="*/ 1425 h 962"/>
                  <a:gd name="T68" fmla="+- 0 3766 1829"/>
                  <a:gd name="T69" fmla="*/ T68 w 10077"/>
                  <a:gd name="T70" fmla="+- 0 1429 537"/>
                  <a:gd name="T71" fmla="*/ 1429 h 962"/>
                  <a:gd name="T72" fmla="+- 0 3524 1829"/>
                  <a:gd name="T73" fmla="*/ T72 w 10077"/>
                  <a:gd name="T74" fmla="+- 0 1429 537"/>
                  <a:gd name="T75" fmla="*/ 1429 h 962"/>
                  <a:gd name="T76" fmla="+- 0 6085 1829"/>
                  <a:gd name="T77" fmla="*/ T76 w 10077"/>
                  <a:gd name="T78" fmla="+- 0 1429 537"/>
                  <a:gd name="T79" fmla="*/ 1429 h 962"/>
                  <a:gd name="T80" fmla="+- 0 6236 1829"/>
                  <a:gd name="T81" fmla="*/ T80 w 10077"/>
                  <a:gd name="T82" fmla="+- 0 1418 537"/>
                  <a:gd name="T83" fmla="*/ 1418 h 962"/>
                  <a:gd name="T84" fmla="+- 0 6719 1829"/>
                  <a:gd name="T85" fmla="*/ T84 w 10077"/>
                  <a:gd name="T86" fmla="+- 0 1374 537"/>
                  <a:gd name="T87" fmla="*/ 1374 h 962"/>
                  <a:gd name="T88" fmla="+- 0 7205 1829"/>
                  <a:gd name="T89" fmla="*/ T88 w 10077"/>
                  <a:gd name="T90" fmla="+- 0 1320 537"/>
                  <a:gd name="T91" fmla="*/ 1320 h 962"/>
                  <a:gd name="T92" fmla="+- 0 9149 1829"/>
                  <a:gd name="T93" fmla="*/ T92 w 10077"/>
                  <a:gd name="T94" fmla="+- 0 1075 537"/>
                  <a:gd name="T95" fmla="*/ 1075 h 962"/>
                  <a:gd name="T96" fmla="+- 0 9631 1829"/>
                  <a:gd name="T97" fmla="*/ T96 w 10077"/>
                  <a:gd name="T98" fmla="+- 0 1024 537"/>
                  <a:gd name="T99" fmla="*/ 1024 h 962"/>
                  <a:gd name="T100" fmla="+- 0 10110 1829"/>
                  <a:gd name="T101" fmla="*/ T100 w 10077"/>
                  <a:gd name="T102" fmla="+- 0 985 537"/>
                  <a:gd name="T103" fmla="*/ 985 h 962"/>
                  <a:gd name="T104" fmla="+- 0 10584 1829"/>
                  <a:gd name="T105" fmla="*/ T104 w 10077"/>
                  <a:gd name="T106" fmla="+- 0 961 537"/>
                  <a:gd name="T107" fmla="*/ 961 h 962"/>
                  <a:gd name="T108" fmla="+- 0 11053 1829"/>
                  <a:gd name="T109" fmla="*/ T108 w 10077"/>
                  <a:gd name="T110" fmla="+- 0 956 537"/>
                  <a:gd name="T111" fmla="*/ 956 h 962"/>
                  <a:gd name="T112" fmla="+- 0 11905 1829"/>
                  <a:gd name="T113" fmla="*/ T112 w 10077"/>
                  <a:gd name="T114" fmla="+- 0 956 537"/>
                  <a:gd name="T115" fmla="*/ 956 h 962"/>
                  <a:gd name="T116" fmla="+- 0 11905 1829"/>
                  <a:gd name="T117" fmla="*/ T116 w 10077"/>
                  <a:gd name="T118" fmla="+- 0 546 537"/>
                  <a:gd name="T119" fmla="*/ 546 h 962"/>
                  <a:gd name="T120" fmla="+- 0 11692 1829"/>
                  <a:gd name="T121" fmla="*/ T120 w 10077"/>
                  <a:gd name="T122" fmla="+- 0 537 537"/>
                  <a:gd name="T123" fmla="*/ 537 h 96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</a:cxnLst>
                <a:rect l="0" t="0" r="r" b="b"/>
                <a:pathLst>
                  <a:path w="10077" h="962">
                    <a:moveTo>
                      <a:pt x="9863" y="0"/>
                    </a:moveTo>
                    <a:lnTo>
                      <a:pt x="9402" y="7"/>
                    </a:lnTo>
                    <a:lnTo>
                      <a:pt x="8936" y="36"/>
                    </a:lnTo>
                    <a:lnTo>
                      <a:pt x="8465" y="83"/>
                    </a:lnTo>
                    <a:lnTo>
                      <a:pt x="7990" y="146"/>
                    </a:lnTo>
                    <a:lnTo>
                      <a:pt x="7513" y="219"/>
                    </a:lnTo>
                    <a:lnTo>
                      <a:pt x="5590" y="553"/>
                    </a:lnTo>
                    <a:lnTo>
                      <a:pt x="5109" y="629"/>
                    </a:lnTo>
                    <a:lnTo>
                      <a:pt x="4630" y="695"/>
                    </a:lnTo>
                    <a:lnTo>
                      <a:pt x="4429" y="720"/>
                    </a:lnTo>
                    <a:lnTo>
                      <a:pt x="4012" y="767"/>
                    </a:lnTo>
                    <a:lnTo>
                      <a:pt x="3574" y="809"/>
                    </a:lnTo>
                    <a:lnTo>
                      <a:pt x="3121" y="844"/>
                    </a:lnTo>
                    <a:lnTo>
                      <a:pt x="2889" y="859"/>
                    </a:lnTo>
                    <a:lnTo>
                      <a:pt x="2654" y="871"/>
                    </a:lnTo>
                    <a:lnTo>
                      <a:pt x="2417" y="881"/>
                    </a:lnTo>
                    <a:lnTo>
                      <a:pt x="2178" y="888"/>
                    </a:lnTo>
                    <a:lnTo>
                      <a:pt x="1937" y="892"/>
                    </a:lnTo>
                    <a:lnTo>
                      <a:pt x="1695" y="892"/>
                    </a:lnTo>
                    <a:lnTo>
                      <a:pt x="4256" y="892"/>
                    </a:lnTo>
                    <a:lnTo>
                      <a:pt x="4407" y="881"/>
                    </a:lnTo>
                    <a:lnTo>
                      <a:pt x="4890" y="837"/>
                    </a:lnTo>
                    <a:lnTo>
                      <a:pt x="5376" y="783"/>
                    </a:lnTo>
                    <a:lnTo>
                      <a:pt x="7320" y="538"/>
                    </a:lnTo>
                    <a:lnTo>
                      <a:pt x="7802" y="487"/>
                    </a:lnTo>
                    <a:lnTo>
                      <a:pt x="8281" y="448"/>
                    </a:lnTo>
                    <a:lnTo>
                      <a:pt x="8755" y="424"/>
                    </a:lnTo>
                    <a:lnTo>
                      <a:pt x="9224" y="419"/>
                    </a:lnTo>
                    <a:lnTo>
                      <a:pt x="10076" y="419"/>
                    </a:lnTo>
                    <a:lnTo>
                      <a:pt x="10076" y="9"/>
                    </a:lnTo>
                    <a:lnTo>
                      <a:pt x="9863" y="0"/>
                    </a:lnTo>
                  </a:path>
                </a:pathLst>
              </a:custGeom>
              <a:solidFill>
                <a:srgbClr val="C3DD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" name="Freeform 6"/>
              <p:cNvSpPr>
                <a:spLocks/>
              </p:cNvSpPr>
              <p:nvPr/>
            </p:nvSpPr>
            <p:spPr bwMode="auto">
              <a:xfrm>
                <a:off x="1829" y="537"/>
                <a:ext cx="10077" cy="962"/>
              </a:xfrm>
              <a:custGeom>
                <a:avLst/>
                <a:gdLst>
                  <a:gd name="T0" fmla="+- 0 11905 1829"/>
                  <a:gd name="T1" fmla="*/ T0 w 10077"/>
                  <a:gd name="T2" fmla="+- 0 956 537"/>
                  <a:gd name="T3" fmla="*/ 956 h 962"/>
                  <a:gd name="T4" fmla="+- 0 11053 1829"/>
                  <a:gd name="T5" fmla="*/ T4 w 10077"/>
                  <a:gd name="T6" fmla="+- 0 956 537"/>
                  <a:gd name="T7" fmla="*/ 956 h 962"/>
                  <a:gd name="T8" fmla="+- 0 11516 1829"/>
                  <a:gd name="T9" fmla="*/ T8 w 10077"/>
                  <a:gd name="T10" fmla="+- 0 973 537"/>
                  <a:gd name="T11" fmla="*/ 973 h 962"/>
                  <a:gd name="T12" fmla="+- 0 11905 1829"/>
                  <a:gd name="T13" fmla="*/ T12 w 10077"/>
                  <a:gd name="T14" fmla="+- 0 1010 537"/>
                  <a:gd name="T15" fmla="*/ 1010 h 962"/>
                  <a:gd name="T16" fmla="+- 0 11905 1829"/>
                  <a:gd name="T17" fmla="*/ T16 w 10077"/>
                  <a:gd name="T18" fmla="+- 0 956 537"/>
                  <a:gd name="T19" fmla="*/ 956 h 96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0077" h="962">
                    <a:moveTo>
                      <a:pt x="10076" y="419"/>
                    </a:moveTo>
                    <a:lnTo>
                      <a:pt x="9224" y="419"/>
                    </a:lnTo>
                    <a:lnTo>
                      <a:pt x="9687" y="436"/>
                    </a:lnTo>
                    <a:lnTo>
                      <a:pt x="10076" y="473"/>
                    </a:lnTo>
                    <a:lnTo>
                      <a:pt x="10076" y="419"/>
                    </a:lnTo>
                  </a:path>
                </a:pathLst>
              </a:custGeom>
              <a:solidFill>
                <a:srgbClr val="C3DD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4" name="Group 7"/>
            <p:cNvGrpSpPr>
              <a:grpSpLocks/>
            </p:cNvGrpSpPr>
            <p:nvPr/>
          </p:nvGrpSpPr>
          <p:grpSpPr bwMode="auto">
            <a:xfrm>
              <a:off x="31" y="287"/>
              <a:ext cx="11874" cy="1142"/>
              <a:chOff x="31" y="287"/>
              <a:chExt cx="11874" cy="1142"/>
            </a:xfrm>
          </p:grpSpPr>
          <p:sp>
            <p:nvSpPr>
              <p:cNvPr id="9" name="Freeform 8"/>
              <p:cNvSpPr>
                <a:spLocks/>
              </p:cNvSpPr>
              <p:nvPr/>
            </p:nvSpPr>
            <p:spPr bwMode="auto">
              <a:xfrm>
                <a:off x="31" y="287"/>
                <a:ext cx="11874" cy="1142"/>
              </a:xfrm>
              <a:custGeom>
                <a:avLst/>
                <a:gdLst>
                  <a:gd name="T0" fmla="+- 0 32 31"/>
                  <a:gd name="T1" fmla="*/ T0 w 11874"/>
                  <a:gd name="T2" fmla="+- 0 876 287"/>
                  <a:gd name="T3" fmla="*/ 876 h 1142"/>
                  <a:gd name="T4" fmla="+- 0 330 31"/>
                  <a:gd name="T5" fmla="*/ T4 w 11874"/>
                  <a:gd name="T6" fmla="+- 0 986 287"/>
                  <a:gd name="T7" fmla="*/ 986 h 1142"/>
                  <a:gd name="T8" fmla="+- 0 638 31"/>
                  <a:gd name="T9" fmla="*/ T8 w 11874"/>
                  <a:gd name="T10" fmla="+- 0 1079 287"/>
                  <a:gd name="T11" fmla="*/ 1079 h 1142"/>
                  <a:gd name="T12" fmla="+- 0 953 31"/>
                  <a:gd name="T13" fmla="*/ T12 w 11874"/>
                  <a:gd name="T14" fmla="+- 0 1160 287"/>
                  <a:gd name="T15" fmla="*/ 1160 h 1142"/>
                  <a:gd name="T16" fmla="+- 0 1275 31"/>
                  <a:gd name="T17" fmla="*/ T16 w 11874"/>
                  <a:gd name="T18" fmla="+- 0 1229 287"/>
                  <a:gd name="T19" fmla="*/ 1229 h 1142"/>
                  <a:gd name="T20" fmla="+- 0 1603 31"/>
                  <a:gd name="T21" fmla="*/ T20 w 11874"/>
                  <a:gd name="T22" fmla="+- 0 1286 287"/>
                  <a:gd name="T23" fmla="*/ 1286 h 1142"/>
                  <a:gd name="T24" fmla="+- 0 1936 31"/>
                  <a:gd name="T25" fmla="*/ T24 w 11874"/>
                  <a:gd name="T26" fmla="+- 0 1333 287"/>
                  <a:gd name="T27" fmla="*/ 1333 h 1142"/>
                  <a:gd name="T28" fmla="+- 0 2272 31"/>
                  <a:gd name="T29" fmla="*/ T28 w 11874"/>
                  <a:gd name="T30" fmla="+- 0 1370 287"/>
                  <a:gd name="T31" fmla="*/ 1370 h 1142"/>
                  <a:gd name="T32" fmla="+- 0 2610 31"/>
                  <a:gd name="T33" fmla="*/ T32 w 11874"/>
                  <a:gd name="T34" fmla="+- 0 1397 287"/>
                  <a:gd name="T35" fmla="*/ 1397 h 1142"/>
                  <a:gd name="T36" fmla="+- 0 2950 31"/>
                  <a:gd name="T37" fmla="*/ T36 w 11874"/>
                  <a:gd name="T38" fmla="+- 0 1416 287"/>
                  <a:gd name="T39" fmla="*/ 1416 h 1142"/>
                  <a:gd name="T40" fmla="+- 0 3290 31"/>
                  <a:gd name="T41" fmla="*/ T40 w 11874"/>
                  <a:gd name="T42" fmla="+- 0 1426 287"/>
                  <a:gd name="T43" fmla="*/ 1426 h 1142"/>
                  <a:gd name="T44" fmla="+- 0 3629 31"/>
                  <a:gd name="T45" fmla="*/ T44 w 11874"/>
                  <a:gd name="T46" fmla="+- 0 1429 287"/>
                  <a:gd name="T47" fmla="*/ 1429 h 1142"/>
                  <a:gd name="T48" fmla="+- 0 3966 31"/>
                  <a:gd name="T49" fmla="*/ T48 w 11874"/>
                  <a:gd name="T50" fmla="+- 0 1426 287"/>
                  <a:gd name="T51" fmla="*/ 1426 h 1142"/>
                  <a:gd name="T52" fmla="+- 0 4299 31"/>
                  <a:gd name="T53" fmla="*/ T52 w 11874"/>
                  <a:gd name="T54" fmla="+- 0 1416 287"/>
                  <a:gd name="T55" fmla="*/ 1416 h 1142"/>
                  <a:gd name="T56" fmla="+- 0 4629 31"/>
                  <a:gd name="T57" fmla="*/ T56 w 11874"/>
                  <a:gd name="T58" fmla="+- 0 1401 287"/>
                  <a:gd name="T59" fmla="*/ 1401 h 1142"/>
                  <a:gd name="T60" fmla="+- 0 4954 31"/>
                  <a:gd name="T61" fmla="*/ T60 w 11874"/>
                  <a:gd name="T62" fmla="+- 0 1381 287"/>
                  <a:gd name="T63" fmla="*/ 1381 h 1142"/>
                  <a:gd name="T64" fmla="+- 0 5270 31"/>
                  <a:gd name="T65" fmla="*/ T64 w 11874"/>
                  <a:gd name="T66" fmla="+- 0 1357 287"/>
                  <a:gd name="T67" fmla="*/ 1357 h 1142"/>
                  <a:gd name="T68" fmla="+- 0 3650 31"/>
                  <a:gd name="T69" fmla="*/ T68 w 11874"/>
                  <a:gd name="T70" fmla="+- 0 1357 287"/>
                  <a:gd name="T71" fmla="*/ 1357 h 1142"/>
                  <a:gd name="T72" fmla="+- 0 3310 31"/>
                  <a:gd name="T73" fmla="*/ T72 w 11874"/>
                  <a:gd name="T74" fmla="+- 0 1355 287"/>
                  <a:gd name="T75" fmla="*/ 1355 h 1142"/>
                  <a:gd name="T76" fmla="+- 0 2969 31"/>
                  <a:gd name="T77" fmla="*/ T76 w 11874"/>
                  <a:gd name="T78" fmla="+- 0 1346 287"/>
                  <a:gd name="T79" fmla="*/ 1346 h 1142"/>
                  <a:gd name="T80" fmla="+- 0 2628 31"/>
                  <a:gd name="T81" fmla="*/ T80 w 11874"/>
                  <a:gd name="T82" fmla="+- 0 1329 287"/>
                  <a:gd name="T83" fmla="*/ 1329 h 1142"/>
                  <a:gd name="T84" fmla="+- 0 2288 31"/>
                  <a:gd name="T85" fmla="*/ T84 w 11874"/>
                  <a:gd name="T86" fmla="+- 0 1305 287"/>
                  <a:gd name="T87" fmla="*/ 1305 h 1142"/>
                  <a:gd name="T88" fmla="+- 0 1950 31"/>
                  <a:gd name="T89" fmla="*/ T88 w 11874"/>
                  <a:gd name="T90" fmla="+- 0 1272 287"/>
                  <a:gd name="T91" fmla="*/ 1272 h 1142"/>
                  <a:gd name="T92" fmla="+- 0 1615 31"/>
                  <a:gd name="T93" fmla="*/ T92 w 11874"/>
                  <a:gd name="T94" fmla="+- 0 1231 287"/>
                  <a:gd name="T95" fmla="*/ 1231 h 1142"/>
                  <a:gd name="T96" fmla="+- 0 1285 31"/>
                  <a:gd name="T97" fmla="*/ T96 w 11874"/>
                  <a:gd name="T98" fmla="+- 0 1180 287"/>
                  <a:gd name="T99" fmla="*/ 1180 h 1142"/>
                  <a:gd name="T100" fmla="+- 0 960 31"/>
                  <a:gd name="T101" fmla="*/ T100 w 11874"/>
                  <a:gd name="T102" fmla="+- 0 1119 287"/>
                  <a:gd name="T103" fmla="*/ 1119 h 1142"/>
                  <a:gd name="T104" fmla="+- 0 643 31"/>
                  <a:gd name="T105" fmla="*/ T104 w 11874"/>
                  <a:gd name="T106" fmla="+- 0 1049 287"/>
                  <a:gd name="T107" fmla="*/ 1049 h 1142"/>
                  <a:gd name="T108" fmla="+- 0 333 31"/>
                  <a:gd name="T109" fmla="*/ T108 w 11874"/>
                  <a:gd name="T110" fmla="+- 0 968 287"/>
                  <a:gd name="T111" fmla="*/ 968 h 1142"/>
                  <a:gd name="T112" fmla="+- 0 32 31"/>
                  <a:gd name="T113" fmla="*/ T112 w 11874"/>
                  <a:gd name="T114" fmla="+- 0 876 287"/>
                  <a:gd name="T115" fmla="*/ 876 h 114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</a:cxnLst>
                <a:rect l="0" t="0" r="r" b="b"/>
                <a:pathLst>
                  <a:path w="11874" h="1142">
                    <a:moveTo>
                      <a:pt x="1" y="589"/>
                    </a:moveTo>
                    <a:lnTo>
                      <a:pt x="299" y="699"/>
                    </a:lnTo>
                    <a:lnTo>
                      <a:pt x="607" y="792"/>
                    </a:lnTo>
                    <a:lnTo>
                      <a:pt x="922" y="873"/>
                    </a:lnTo>
                    <a:lnTo>
                      <a:pt x="1244" y="942"/>
                    </a:lnTo>
                    <a:lnTo>
                      <a:pt x="1572" y="999"/>
                    </a:lnTo>
                    <a:lnTo>
                      <a:pt x="1905" y="1046"/>
                    </a:lnTo>
                    <a:lnTo>
                      <a:pt x="2241" y="1083"/>
                    </a:lnTo>
                    <a:lnTo>
                      <a:pt x="2579" y="1110"/>
                    </a:lnTo>
                    <a:lnTo>
                      <a:pt x="2919" y="1129"/>
                    </a:lnTo>
                    <a:lnTo>
                      <a:pt x="3259" y="1139"/>
                    </a:lnTo>
                    <a:lnTo>
                      <a:pt x="3598" y="1142"/>
                    </a:lnTo>
                    <a:lnTo>
                      <a:pt x="3935" y="1139"/>
                    </a:lnTo>
                    <a:lnTo>
                      <a:pt x="4268" y="1129"/>
                    </a:lnTo>
                    <a:lnTo>
                      <a:pt x="4598" y="1114"/>
                    </a:lnTo>
                    <a:lnTo>
                      <a:pt x="4923" y="1094"/>
                    </a:lnTo>
                    <a:lnTo>
                      <a:pt x="5239" y="1070"/>
                    </a:lnTo>
                    <a:lnTo>
                      <a:pt x="3619" y="1070"/>
                    </a:lnTo>
                    <a:lnTo>
                      <a:pt x="3279" y="1068"/>
                    </a:lnTo>
                    <a:lnTo>
                      <a:pt x="2938" y="1059"/>
                    </a:lnTo>
                    <a:lnTo>
                      <a:pt x="2597" y="1042"/>
                    </a:lnTo>
                    <a:lnTo>
                      <a:pt x="2257" y="1018"/>
                    </a:lnTo>
                    <a:lnTo>
                      <a:pt x="1919" y="985"/>
                    </a:lnTo>
                    <a:lnTo>
                      <a:pt x="1584" y="944"/>
                    </a:lnTo>
                    <a:lnTo>
                      <a:pt x="1254" y="893"/>
                    </a:lnTo>
                    <a:lnTo>
                      <a:pt x="929" y="832"/>
                    </a:lnTo>
                    <a:lnTo>
                      <a:pt x="612" y="762"/>
                    </a:lnTo>
                    <a:lnTo>
                      <a:pt x="302" y="681"/>
                    </a:lnTo>
                    <a:lnTo>
                      <a:pt x="1" y="589"/>
                    </a:lnTo>
                  </a:path>
                </a:pathLst>
              </a:custGeom>
              <a:solidFill>
                <a:srgbClr val="8DC6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Freeform 9"/>
              <p:cNvSpPr>
                <a:spLocks/>
              </p:cNvSpPr>
              <p:nvPr/>
            </p:nvSpPr>
            <p:spPr bwMode="auto">
              <a:xfrm>
                <a:off x="31" y="287"/>
                <a:ext cx="11874" cy="1142"/>
              </a:xfrm>
              <a:custGeom>
                <a:avLst/>
                <a:gdLst>
                  <a:gd name="T0" fmla="+- 0 11680 31"/>
                  <a:gd name="T1" fmla="*/ T0 w 11874"/>
                  <a:gd name="T2" fmla="+- 0 287 287"/>
                  <a:gd name="T3" fmla="*/ 287 h 1142"/>
                  <a:gd name="T4" fmla="+- 0 11217 31"/>
                  <a:gd name="T5" fmla="*/ T4 w 11874"/>
                  <a:gd name="T6" fmla="+- 0 306 287"/>
                  <a:gd name="T7" fmla="*/ 306 h 1142"/>
                  <a:gd name="T8" fmla="+- 0 10749 31"/>
                  <a:gd name="T9" fmla="*/ T8 w 11874"/>
                  <a:gd name="T10" fmla="+- 0 347 287"/>
                  <a:gd name="T11" fmla="*/ 347 h 1142"/>
                  <a:gd name="T12" fmla="+- 0 10278 31"/>
                  <a:gd name="T13" fmla="*/ T12 w 11874"/>
                  <a:gd name="T14" fmla="+- 0 407 287"/>
                  <a:gd name="T15" fmla="*/ 407 h 1142"/>
                  <a:gd name="T16" fmla="+- 0 9804 31"/>
                  <a:gd name="T17" fmla="*/ T16 w 11874"/>
                  <a:gd name="T18" fmla="+- 0 483 287"/>
                  <a:gd name="T19" fmla="*/ 483 h 1142"/>
                  <a:gd name="T20" fmla="+- 0 9327 31"/>
                  <a:gd name="T21" fmla="*/ T20 w 11874"/>
                  <a:gd name="T22" fmla="+- 0 570 287"/>
                  <a:gd name="T23" fmla="*/ 570 h 1142"/>
                  <a:gd name="T24" fmla="+- 0 7408 31"/>
                  <a:gd name="T25" fmla="*/ T24 w 11874"/>
                  <a:gd name="T26" fmla="+- 0 964 287"/>
                  <a:gd name="T27" fmla="*/ 964 h 1142"/>
                  <a:gd name="T28" fmla="+- 0 6928 31"/>
                  <a:gd name="T29" fmla="*/ T28 w 11874"/>
                  <a:gd name="T30" fmla="+- 0 1056 287"/>
                  <a:gd name="T31" fmla="*/ 1056 h 1142"/>
                  <a:gd name="T32" fmla="+- 0 6449 31"/>
                  <a:gd name="T33" fmla="*/ T32 w 11874"/>
                  <a:gd name="T34" fmla="+- 0 1136 287"/>
                  <a:gd name="T35" fmla="*/ 1136 h 1142"/>
                  <a:gd name="T36" fmla="+- 0 6175 31"/>
                  <a:gd name="T37" fmla="*/ T36 w 11874"/>
                  <a:gd name="T38" fmla="+- 0 1177 287"/>
                  <a:gd name="T39" fmla="*/ 1177 h 1142"/>
                  <a:gd name="T40" fmla="+- 0 5889 31"/>
                  <a:gd name="T41" fmla="*/ T40 w 11874"/>
                  <a:gd name="T42" fmla="+- 0 1214 287"/>
                  <a:gd name="T43" fmla="*/ 1214 h 1142"/>
                  <a:gd name="T44" fmla="+- 0 5592 31"/>
                  <a:gd name="T45" fmla="*/ T44 w 11874"/>
                  <a:gd name="T46" fmla="+- 0 1248 287"/>
                  <a:gd name="T47" fmla="*/ 1248 h 1142"/>
                  <a:gd name="T48" fmla="+- 0 5286 31"/>
                  <a:gd name="T49" fmla="*/ T48 w 11874"/>
                  <a:gd name="T50" fmla="+- 0 1279 287"/>
                  <a:gd name="T51" fmla="*/ 1279 h 1142"/>
                  <a:gd name="T52" fmla="+- 0 4971 31"/>
                  <a:gd name="T53" fmla="*/ T52 w 11874"/>
                  <a:gd name="T54" fmla="+- 0 1305 287"/>
                  <a:gd name="T55" fmla="*/ 1305 h 1142"/>
                  <a:gd name="T56" fmla="+- 0 4649 31"/>
                  <a:gd name="T57" fmla="*/ T56 w 11874"/>
                  <a:gd name="T58" fmla="+- 0 1326 287"/>
                  <a:gd name="T59" fmla="*/ 1326 h 1142"/>
                  <a:gd name="T60" fmla="+- 0 4320 31"/>
                  <a:gd name="T61" fmla="*/ T60 w 11874"/>
                  <a:gd name="T62" fmla="+- 0 1342 287"/>
                  <a:gd name="T63" fmla="*/ 1342 h 1142"/>
                  <a:gd name="T64" fmla="+- 0 3987 31"/>
                  <a:gd name="T65" fmla="*/ T64 w 11874"/>
                  <a:gd name="T66" fmla="+- 0 1352 287"/>
                  <a:gd name="T67" fmla="*/ 1352 h 1142"/>
                  <a:gd name="T68" fmla="+- 0 3650 31"/>
                  <a:gd name="T69" fmla="*/ T68 w 11874"/>
                  <a:gd name="T70" fmla="+- 0 1357 287"/>
                  <a:gd name="T71" fmla="*/ 1357 h 1142"/>
                  <a:gd name="T72" fmla="+- 0 5270 31"/>
                  <a:gd name="T73" fmla="*/ T72 w 11874"/>
                  <a:gd name="T74" fmla="+- 0 1357 287"/>
                  <a:gd name="T75" fmla="*/ 1357 h 1142"/>
                  <a:gd name="T76" fmla="+- 0 5583 31"/>
                  <a:gd name="T77" fmla="*/ T76 w 11874"/>
                  <a:gd name="T78" fmla="+- 0 1329 287"/>
                  <a:gd name="T79" fmla="*/ 1329 h 1142"/>
                  <a:gd name="T80" fmla="+- 0 5885 31"/>
                  <a:gd name="T81" fmla="*/ T80 w 11874"/>
                  <a:gd name="T82" fmla="+- 0 1299 287"/>
                  <a:gd name="T83" fmla="*/ 1299 h 1142"/>
                  <a:gd name="T84" fmla="+- 0 6459 31"/>
                  <a:gd name="T85" fmla="*/ T84 w 11874"/>
                  <a:gd name="T86" fmla="+- 0 1232 287"/>
                  <a:gd name="T87" fmla="*/ 1232 h 1142"/>
                  <a:gd name="T88" fmla="+- 0 6942 31"/>
                  <a:gd name="T89" fmla="*/ T88 w 11874"/>
                  <a:gd name="T90" fmla="+- 0 1166 287"/>
                  <a:gd name="T91" fmla="*/ 1166 h 1142"/>
                  <a:gd name="T92" fmla="+- 0 7427 31"/>
                  <a:gd name="T93" fmla="*/ T92 w 11874"/>
                  <a:gd name="T94" fmla="+- 0 1089 287"/>
                  <a:gd name="T95" fmla="*/ 1089 h 1142"/>
                  <a:gd name="T96" fmla="+- 0 9367 31"/>
                  <a:gd name="T97" fmla="*/ T96 w 11874"/>
                  <a:gd name="T98" fmla="+- 0 752 287"/>
                  <a:gd name="T99" fmla="*/ 752 h 1142"/>
                  <a:gd name="T100" fmla="+- 0 9848 31"/>
                  <a:gd name="T101" fmla="*/ T100 w 11874"/>
                  <a:gd name="T102" fmla="+- 0 678 287"/>
                  <a:gd name="T103" fmla="*/ 678 h 1142"/>
                  <a:gd name="T104" fmla="+- 0 10327 31"/>
                  <a:gd name="T105" fmla="*/ T104 w 11874"/>
                  <a:gd name="T106" fmla="+- 0 616 287"/>
                  <a:gd name="T107" fmla="*/ 616 h 1142"/>
                  <a:gd name="T108" fmla="+- 0 10801 31"/>
                  <a:gd name="T109" fmla="*/ T108 w 11874"/>
                  <a:gd name="T110" fmla="+- 0 570 287"/>
                  <a:gd name="T111" fmla="*/ 570 h 1142"/>
                  <a:gd name="T112" fmla="+- 0 11271 31"/>
                  <a:gd name="T113" fmla="*/ T112 w 11874"/>
                  <a:gd name="T114" fmla="+- 0 542 287"/>
                  <a:gd name="T115" fmla="*/ 542 h 1142"/>
                  <a:gd name="T116" fmla="+- 0 11736 31"/>
                  <a:gd name="T117" fmla="*/ T116 w 11874"/>
                  <a:gd name="T118" fmla="+- 0 538 287"/>
                  <a:gd name="T119" fmla="*/ 538 h 1142"/>
                  <a:gd name="T120" fmla="+- 0 11906 31"/>
                  <a:gd name="T121" fmla="*/ T120 w 11874"/>
                  <a:gd name="T122" fmla="+- 0 538 287"/>
                  <a:gd name="T123" fmla="*/ 538 h 1142"/>
                  <a:gd name="T124" fmla="+- 0 11906 31"/>
                  <a:gd name="T125" fmla="*/ T124 w 11874"/>
                  <a:gd name="T126" fmla="+- 0 291 287"/>
                  <a:gd name="T127" fmla="*/ 291 h 1142"/>
                  <a:gd name="T128" fmla="+- 0 11680 31"/>
                  <a:gd name="T129" fmla="*/ T128 w 11874"/>
                  <a:gd name="T130" fmla="+- 0 287 287"/>
                  <a:gd name="T131" fmla="*/ 287 h 114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</a:cxnLst>
                <a:rect l="0" t="0" r="r" b="b"/>
                <a:pathLst>
                  <a:path w="11874" h="1142">
                    <a:moveTo>
                      <a:pt x="11649" y="0"/>
                    </a:moveTo>
                    <a:lnTo>
                      <a:pt x="11186" y="19"/>
                    </a:lnTo>
                    <a:lnTo>
                      <a:pt x="10718" y="60"/>
                    </a:lnTo>
                    <a:lnTo>
                      <a:pt x="10247" y="120"/>
                    </a:lnTo>
                    <a:lnTo>
                      <a:pt x="9773" y="196"/>
                    </a:lnTo>
                    <a:lnTo>
                      <a:pt x="9296" y="283"/>
                    </a:lnTo>
                    <a:lnTo>
                      <a:pt x="7377" y="677"/>
                    </a:lnTo>
                    <a:lnTo>
                      <a:pt x="6897" y="769"/>
                    </a:lnTo>
                    <a:lnTo>
                      <a:pt x="6418" y="849"/>
                    </a:lnTo>
                    <a:lnTo>
                      <a:pt x="6144" y="890"/>
                    </a:lnTo>
                    <a:lnTo>
                      <a:pt x="5858" y="927"/>
                    </a:lnTo>
                    <a:lnTo>
                      <a:pt x="5561" y="961"/>
                    </a:lnTo>
                    <a:lnTo>
                      <a:pt x="5255" y="992"/>
                    </a:lnTo>
                    <a:lnTo>
                      <a:pt x="4940" y="1018"/>
                    </a:lnTo>
                    <a:lnTo>
                      <a:pt x="4618" y="1039"/>
                    </a:lnTo>
                    <a:lnTo>
                      <a:pt x="4289" y="1055"/>
                    </a:lnTo>
                    <a:lnTo>
                      <a:pt x="3956" y="1065"/>
                    </a:lnTo>
                    <a:lnTo>
                      <a:pt x="3619" y="1070"/>
                    </a:lnTo>
                    <a:lnTo>
                      <a:pt x="5239" y="1070"/>
                    </a:lnTo>
                    <a:lnTo>
                      <a:pt x="5552" y="1042"/>
                    </a:lnTo>
                    <a:lnTo>
                      <a:pt x="5854" y="1012"/>
                    </a:lnTo>
                    <a:lnTo>
                      <a:pt x="6428" y="945"/>
                    </a:lnTo>
                    <a:lnTo>
                      <a:pt x="6911" y="879"/>
                    </a:lnTo>
                    <a:lnTo>
                      <a:pt x="7396" y="802"/>
                    </a:lnTo>
                    <a:lnTo>
                      <a:pt x="9336" y="465"/>
                    </a:lnTo>
                    <a:lnTo>
                      <a:pt x="9817" y="391"/>
                    </a:lnTo>
                    <a:lnTo>
                      <a:pt x="10296" y="329"/>
                    </a:lnTo>
                    <a:lnTo>
                      <a:pt x="10770" y="283"/>
                    </a:lnTo>
                    <a:lnTo>
                      <a:pt x="11240" y="255"/>
                    </a:lnTo>
                    <a:lnTo>
                      <a:pt x="11705" y="251"/>
                    </a:lnTo>
                    <a:lnTo>
                      <a:pt x="11875" y="251"/>
                    </a:lnTo>
                    <a:lnTo>
                      <a:pt x="11875" y="4"/>
                    </a:lnTo>
                    <a:lnTo>
                      <a:pt x="11649" y="0"/>
                    </a:lnTo>
                  </a:path>
                </a:pathLst>
              </a:custGeom>
              <a:solidFill>
                <a:srgbClr val="8DC6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" name="Freeform 10"/>
              <p:cNvSpPr>
                <a:spLocks/>
              </p:cNvSpPr>
              <p:nvPr/>
            </p:nvSpPr>
            <p:spPr bwMode="auto">
              <a:xfrm>
                <a:off x="31" y="287"/>
                <a:ext cx="11874" cy="1142"/>
              </a:xfrm>
              <a:custGeom>
                <a:avLst/>
                <a:gdLst>
                  <a:gd name="T0" fmla="+- 0 11906 31"/>
                  <a:gd name="T1" fmla="*/ T0 w 11874"/>
                  <a:gd name="T2" fmla="+- 0 538 287"/>
                  <a:gd name="T3" fmla="*/ 538 h 1142"/>
                  <a:gd name="T4" fmla="+- 0 11736 31"/>
                  <a:gd name="T5" fmla="*/ T4 w 11874"/>
                  <a:gd name="T6" fmla="+- 0 538 287"/>
                  <a:gd name="T7" fmla="*/ 538 h 1142"/>
                  <a:gd name="T8" fmla="+- 0 11906 31"/>
                  <a:gd name="T9" fmla="*/ T8 w 11874"/>
                  <a:gd name="T10" fmla="+- 0 545 287"/>
                  <a:gd name="T11" fmla="*/ 545 h 1142"/>
                  <a:gd name="T12" fmla="+- 0 11906 31"/>
                  <a:gd name="T13" fmla="*/ T12 w 11874"/>
                  <a:gd name="T14" fmla="+- 0 538 287"/>
                  <a:gd name="T15" fmla="*/ 538 h 114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1874" h="1142">
                    <a:moveTo>
                      <a:pt x="11875" y="251"/>
                    </a:moveTo>
                    <a:lnTo>
                      <a:pt x="11705" y="251"/>
                    </a:lnTo>
                    <a:lnTo>
                      <a:pt x="11875" y="258"/>
                    </a:lnTo>
                    <a:lnTo>
                      <a:pt x="11875" y="251"/>
                    </a:lnTo>
                  </a:path>
                </a:pathLst>
              </a:custGeom>
              <a:solidFill>
                <a:srgbClr val="8DC6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5" name="Group 11"/>
            <p:cNvGrpSpPr>
              <a:grpSpLocks/>
            </p:cNvGrpSpPr>
            <p:nvPr/>
          </p:nvGrpSpPr>
          <p:grpSpPr bwMode="auto">
            <a:xfrm>
              <a:off x="0" y="0"/>
              <a:ext cx="6957" cy="1271"/>
              <a:chOff x="0" y="0"/>
              <a:chExt cx="6957" cy="1271"/>
            </a:xfrm>
          </p:grpSpPr>
          <p:sp>
            <p:nvSpPr>
              <p:cNvPr id="7" name="Freeform 12"/>
              <p:cNvSpPr>
                <a:spLocks/>
              </p:cNvSpPr>
              <p:nvPr/>
            </p:nvSpPr>
            <p:spPr bwMode="auto">
              <a:xfrm>
                <a:off x="0" y="0"/>
                <a:ext cx="6957" cy="1271"/>
              </a:xfrm>
              <a:custGeom>
                <a:avLst/>
                <a:gdLst>
                  <a:gd name="T0" fmla="*/ 0 w 6957"/>
                  <a:gd name="T1" fmla="*/ 0 h 1271"/>
                  <a:gd name="T2" fmla="*/ 0 w 6957"/>
                  <a:gd name="T3" fmla="*/ 92 h 1271"/>
                  <a:gd name="T4" fmla="*/ 8 w 6957"/>
                  <a:gd name="T5" fmla="*/ 96 h 1271"/>
                  <a:gd name="T6" fmla="*/ 265 w 6957"/>
                  <a:gd name="T7" fmla="*/ 226 h 1271"/>
                  <a:gd name="T8" fmla="*/ 521 w 6957"/>
                  <a:gd name="T9" fmla="*/ 347 h 1271"/>
                  <a:gd name="T10" fmla="*/ 776 w 6957"/>
                  <a:gd name="T11" fmla="*/ 460 h 1271"/>
                  <a:gd name="T12" fmla="*/ 1029 w 6957"/>
                  <a:gd name="T13" fmla="*/ 565 h 1271"/>
                  <a:gd name="T14" fmla="*/ 1280 w 6957"/>
                  <a:gd name="T15" fmla="*/ 661 h 1271"/>
                  <a:gd name="T16" fmla="*/ 1530 w 6957"/>
                  <a:gd name="T17" fmla="*/ 750 h 1271"/>
                  <a:gd name="T18" fmla="*/ 1779 w 6957"/>
                  <a:gd name="T19" fmla="*/ 831 h 1271"/>
                  <a:gd name="T20" fmla="*/ 2027 w 6957"/>
                  <a:gd name="T21" fmla="*/ 905 h 1271"/>
                  <a:gd name="T22" fmla="*/ 2273 w 6957"/>
                  <a:gd name="T23" fmla="*/ 971 h 1271"/>
                  <a:gd name="T24" fmla="*/ 2518 w 6957"/>
                  <a:gd name="T25" fmla="*/ 1031 h 1271"/>
                  <a:gd name="T26" fmla="*/ 2762 w 6957"/>
                  <a:gd name="T27" fmla="*/ 1083 h 1271"/>
                  <a:gd name="T28" fmla="*/ 3005 w 6957"/>
                  <a:gd name="T29" fmla="*/ 1128 h 1271"/>
                  <a:gd name="T30" fmla="*/ 3247 w 6957"/>
                  <a:gd name="T31" fmla="*/ 1167 h 1271"/>
                  <a:gd name="T32" fmla="*/ 3487 w 6957"/>
                  <a:gd name="T33" fmla="*/ 1199 h 1271"/>
                  <a:gd name="T34" fmla="*/ 3727 w 6957"/>
                  <a:gd name="T35" fmla="*/ 1225 h 1271"/>
                  <a:gd name="T36" fmla="*/ 3966 w 6957"/>
                  <a:gd name="T37" fmla="*/ 1245 h 1271"/>
                  <a:gd name="T38" fmla="*/ 4204 w 6957"/>
                  <a:gd name="T39" fmla="*/ 1259 h 1271"/>
                  <a:gd name="T40" fmla="*/ 4441 w 6957"/>
                  <a:gd name="T41" fmla="*/ 1268 h 1271"/>
                  <a:gd name="T42" fmla="*/ 4677 w 6957"/>
                  <a:gd name="T43" fmla="*/ 1271 h 1271"/>
                  <a:gd name="T44" fmla="*/ 4792 w 6957"/>
                  <a:gd name="T45" fmla="*/ 1270 h 1271"/>
                  <a:gd name="T46" fmla="*/ 4908 w 6957"/>
                  <a:gd name="T47" fmla="*/ 1268 h 1271"/>
                  <a:gd name="T48" fmla="*/ 5023 w 6957"/>
                  <a:gd name="T49" fmla="*/ 1265 h 1271"/>
                  <a:gd name="T50" fmla="*/ 5138 w 6957"/>
                  <a:gd name="T51" fmla="*/ 1260 h 1271"/>
                  <a:gd name="T52" fmla="*/ 5252 w 6957"/>
                  <a:gd name="T53" fmla="*/ 1255 h 1271"/>
                  <a:gd name="T54" fmla="*/ 5367 w 6957"/>
                  <a:gd name="T55" fmla="*/ 1248 h 1271"/>
                  <a:gd name="T56" fmla="*/ 5481 w 6957"/>
                  <a:gd name="T57" fmla="*/ 1240 h 1271"/>
                  <a:gd name="T58" fmla="*/ 5596 w 6957"/>
                  <a:gd name="T59" fmla="*/ 1231 h 1271"/>
                  <a:gd name="T60" fmla="*/ 5824 w 6957"/>
                  <a:gd name="T61" fmla="*/ 1209 h 1271"/>
                  <a:gd name="T62" fmla="*/ 5847 w 6957"/>
                  <a:gd name="T63" fmla="*/ 1206 h 1271"/>
                  <a:gd name="T64" fmla="*/ 4933 w 6957"/>
                  <a:gd name="T65" fmla="*/ 1206 h 1271"/>
                  <a:gd name="T66" fmla="*/ 4683 w 6957"/>
                  <a:gd name="T67" fmla="*/ 1204 h 1271"/>
                  <a:gd name="T68" fmla="*/ 4433 w 6957"/>
                  <a:gd name="T69" fmla="*/ 1195 h 1271"/>
                  <a:gd name="T70" fmla="*/ 4181 w 6957"/>
                  <a:gd name="T71" fmla="*/ 1180 h 1271"/>
                  <a:gd name="T72" fmla="*/ 3929 w 6957"/>
                  <a:gd name="T73" fmla="*/ 1160 h 1271"/>
                  <a:gd name="T74" fmla="*/ 3676 w 6957"/>
                  <a:gd name="T75" fmla="*/ 1133 h 1271"/>
                  <a:gd name="T76" fmla="*/ 3422 w 6957"/>
                  <a:gd name="T77" fmla="*/ 1099 h 1271"/>
                  <a:gd name="T78" fmla="*/ 3167 w 6957"/>
                  <a:gd name="T79" fmla="*/ 1058 h 1271"/>
                  <a:gd name="T80" fmla="*/ 2911 w 6957"/>
                  <a:gd name="T81" fmla="*/ 1011 h 1271"/>
                  <a:gd name="T82" fmla="*/ 2654 w 6957"/>
                  <a:gd name="T83" fmla="*/ 956 h 1271"/>
                  <a:gd name="T84" fmla="*/ 2396 w 6957"/>
                  <a:gd name="T85" fmla="*/ 894 h 1271"/>
                  <a:gd name="T86" fmla="*/ 2137 w 6957"/>
                  <a:gd name="T87" fmla="*/ 825 h 1271"/>
                  <a:gd name="T88" fmla="*/ 1877 w 6957"/>
                  <a:gd name="T89" fmla="*/ 747 h 1271"/>
                  <a:gd name="T90" fmla="*/ 1615 w 6957"/>
                  <a:gd name="T91" fmla="*/ 662 h 1271"/>
                  <a:gd name="T92" fmla="*/ 1353 w 6957"/>
                  <a:gd name="T93" fmla="*/ 568 h 1271"/>
                  <a:gd name="T94" fmla="*/ 1089 w 6957"/>
                  <a:gd name="T95" fmla="*/ 466 h 1271"/>
                  <a:gd name="T96" fmla="*/ 824 w 6957"/>
                  <a:gd name="T97" fmla="*/ 356 h 1271"/>
                  <a:gd name="T98" fmla="*/ 557 w 6957"/>
                  <a:gd name="T99" fmla="*/ 237 h 1271"/>
                  <a:gd name="T100" fmla="*/ 289 w 6957"/>
                  <a:gd name="T101" fmla="*/ 108 h 1271"/>
                  <a:gd name="T102" fmla="*/ 77 w 6957"/>
                  <a:gd name="T103" fmla="*/ 0 h 1271"/>
                  <a:gd name="T104" fmla="*/ 0 w 6957"/>
                  <a:gd name="T105" fmla="*/ 0 h 1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957" h="1271">
                    <a:moveTo>
                      <a:pt x="0" y="0"/>
                    </a:moveTo>
                    <a:lnTo>
                      <a:pt x="0" y="92"/>
                    </a:lnTo>
                    <a:lnTo>
                      <a:pt x="8" y="96"/>
                    </a:lnTo>
                    <a:lnTo>
                      <a:pt x="265" y="226"/>
                    </a:lnTo>
                    <a:lnTo>
                      <a:pt x="521" y="347"/>
                    </a:lnTo>
                    <a:lnTo>
                      <a:pt x="776" y="460"/>
                    </a:lnTo>
                    <a:lnTo>
                      <a:pt x="1029" y="565"/>
                    </a:lnTo>
                    <a:lnTo>
                      <a:pt x="1280" y="661"/>
                    </a:lnTo>
                    <a:lnTo>
                      <a:pt x="1530" y="750"/>
                    </a:lnTo>
                    <a:lnTo>
                      <a:pt x="1779" y="831"/>
                    </a:lnTo>
                    <a:lnTo>
                      <a:pt x="2027" y="905"/>
                    </a:lnTo>
                    <a:lnTo>
                      <a:pt x="2273" y="971"/>
                    </a:lnTo>
                    <a:lnTo>
                      <a:pt x="2518" y="1031"/>
                    </a:lnTo>
                    <a:lnTo>
                      <a:pt x="2762" y="1083"/>
                    </a:lnTo>
                    <a:lnTo>
                      <a:pt x="3005" y="1128"/>
                    </a:lnTo>
                    <a:lnTo>
                      <a:pt x="3247" y="1167"/>
                    </a:lnTo>
                    <a:lnTo>
                      <a:pt x="3487" y="1199"/>
                    </a:lnTo>
                    <a:lnTo>
                      <a:pt x="3727" y="1225"/>
                    </a:lnTo>
                    <a:lnTo>
                      <a:pt x="3966" y="1245"/>
                    </a:lnTo>
                    <a:lnTo>
                      <a:pt x="4204" y="1259"/>
                    </a:lnTo>
                    <a:lnTo>
                      <a:pt x="4441" y="1268"/>
                    </a:lnTo>
                    <a:lnTo>
                      <a:pt x="4677" y="1271"/>
                    </a:lnTo>
                    <a:lnTo>
                      <a:pt x="4792" y="1270"/>
                    </a:lnTo>
                    <a:lnTo>
                      <a:pt x="4908" y="1268"/>
                    </a:lnTo>
                    <a:lnTo>
                      <a:pt x="5023" y="1265"/>
                    </a:lnTo>
                    <a:lnTo>
                      <a:pt x="5138" y="1260"/>
                    </a:lnTo>
                    <a:lnTo>
                      <a:pt x="5252" y="1255"/>
                    </a:lnTo>
                    <a:lnTo>
                      <a:pt x="5367" y="1248"/>
                    </a:lnTo>
                    <a:lnTo>
                      <a:pt x="5481" y="1240"/>
                    </a:lnTo>
                    <a:lnTo>
                      <a:pt x="5596" y="1231"/>
                    </a:lnTo>
                    <a:lnTo>
                      <a:pt x="5824" y="1209"/>
                    </a:lnTo>
                    <a:lnTo>
                      <a:pt x="5847" y="1206"/>
                    </a:lnTo>
                    <a:lnTo>
                      <a:pt x="4933" y="1206"/>
                    </a:lnTo>
                    <a:lnTo>
                      <a:pt x="4683" y="1204"/>
                    </a:lnTo>
                    <a:lnTo>
                      <a:pt x="4433" y="1195"/>
                    </a:lnTo>
                    <a:lnTo>
                      <a:pt x="4181" y="1180"/>
                    </a:lnTo>
                    <a:lnTo>
                      <a:pt x="3929" y="1160"/>
                    </a:lnTo>
                    <a:lnTo>
                      <a:pt x="3676" y="1133"/>
                    </a:lnTo>
                    <a:lnTo>
                      <a:pt x="3422" y="1099"/>
                    </a:lnTo>
                    <a:lnTo>
                      <a:pt x="3167" y="1058"/>
                    </a:lnTo>
                    <a:lnTo>
                      <a:pt x="2911" y="1011"/>
                    </a:lnTo>
                    <a:lnTo>
                      <a:pt x="2654" y="956"/>
                    </a:lnTo>
                    <a:lnTo>
                      <a:pt x="2396" y="894"/>
                    </a:lnTo>
                    <a:lnTo>
                      <a:pt x="2137" y="825"/>
                    </a:lnTo>
                    <a:lnTo>
                      <a:pt x="1877" y="747"/>
                    </a:lnTo>
                    <a:lnTo>
                      <a:pt x="1615" y="662"/>
                    </a:lnTo>
                    <a:lnTo>
                      <a:pt x="1353" y="568"/>
                    </a:lnTo>
                    <a:lnTo>
                      <a:pt x="1089" y="466"/>
                    </a:lnTo>
                    <a:lnTo>
                      <a:pt x="824" y="356"/>
                    </a:lnTo>
                    <a:lnTo>
                      <a:pt x="557" y="237"/>
                    </a:lnTo>
                    <a:lnTo>
                      <a:pt x="289" y="108"/>
                    </a:lnTo>
                    <a:lnTo>
                      <a:pt x="77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3DD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" name="Freeform 13"/>
              <p:cNvSpPr>
                <a:spLocks/>
              </p:cNvSpPr>
              <p:nvPr/>
            </p:nvSpPr>
            <p:spPr bwMode="auto">
              <a:xfrm>
                <a:off x="0" y="0"/>
                <a:ext cx="6957" cy="1271"/>
              </a:xfrm>
              <a:custGeom>
                <a:avLst/>
                <a:gdLst>
                  <a:gd name="T0" fmla="*/ 6957 w 6957"/>
                  <a:gd name="T1" fmla="*/ 1038 h 1271"/>
                  <a:gd name="T2" fmla="*/ 6856 w 6957"/>
                  <a:gd name="T3" fmla="*/ 1054 h 1271"/>
                  <a:gd name="T4" fmla="*/ 6655 w 6957"/>
                  <a:gd name="T5" fmla="*/ 1083 h 1271"/>
                  <a:gd name="T6" fmla="*/ 6555 w 6957"/>
                  <a:gd name="T7" fmla="*/ 1096 h 1271"/>
                  <a:gd name="T8" fmla="*/ 6353 w 6957"/>
                  <a:gd name="T9" fmla="*/ 1121 h 1271"/>
                  <a:gd name="T10" fmla="*/ 6151 w 6957"/>
                  <a:gd name="T11" fmla="*/ 1143 h 1271"/>
                  <a:gd name="T12" fmla="*/ 5949 w 6957"/>
                  <a:gd name="T13" fmla="*/ 1162 h 1271"/>
                  <a:gd name="T14" fmla="*/ 5747 w 6957"/>
                  <a:gd name="T15" fmla="*/ 1178 h 1271"/>
                  <a:gd name="T16" fmla="*/ 5544 w 6957"/>
                  <a:gd name="T17" fmla="*/ 1190 h 1271"/>
                  <a:gd name="T18" fmla="*/ 5341 w 6957"/>
                  <a:gd name="T19" fmla="*/ 1199 h 1271"/>
                  <a:gd name="T20" fmla="*/ 5137 w 6957"/>
                  <a:gd name="T21" fmla="*/ 1205 h 1271"/>
                  <a:gd name="T22" fmla="*/ 4933 w 6957"/>
                  <a:gd name="T23" fmla="*/ 1206 h 1271"/>
                  <a:gd name="T24" fmla="*/ 5847 w 6957"/>
                  <a:gd name="T25" fmla="*/ 1206 h 1271"/>
                  <a:gd name="T26" fmla="*/ 6051 w 6957"/>
                  <a:gd name="T27" fmla="*/ 1183 h 1271"/>
                  <a:gd name="T28" fmla="*/ 6279 w 6957"/>
                  <a:gd name="T29" fmla="*/ 1153 h 1271"/>
                  <a:gd name="T30" fmla="*/ 6505 w 6957"/>
                  <a:gd name="T31" fmla="*/ 1118 h 1271"/>
                  <a:gd name="T32" fmla="*/ 6715 w 6957"/>
                  <a:gd name="T33" fmla="*/ 1083 h 1271"/>
                  <a:gd name="T34" fmla="*/ 6957 w 6957"/>
                  <a:gd name="T35" fmla="*/ 1038 h 1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957" h="1271">
                    <a:moveTo>
                      <a:pt x="6957" y="1038"/>
                    </a:moveTo>
                    <a:lnTo>
                      <a:pt x="6856" y="1054"/>
                    </a:lnTo>
                    <a:lnTo>
                      <a:pt x="6655" y="1083"/>
                    </a:lnTo>
                    <a:lnTo>
                      <a:pt x="6555" y="1096"/>
                    </a:lnTo>
                    <a:lnTo>
                      <a:pt x="6353" y="1121"/>
                    </a:lnTo>
                    <a:lnTo>
                      <a:pt x="6151" y="1143"/>
                    </a:lnTo>
                    <a:lnTo>
                      <a:pt x="5949" y="1162"/>
                    </a:lnTo>
                    <a:lnTo>
                      <a:pt x="5747" y="1178"/>
                    </a:lnTo>
                    <a:lnTo>
                      <a:pt x="5544" y="1190"/>
                    </a:lnTo>
                    <a:lnTo>
                      <a:pt x="5341" y="1199"/>
                    </a:lnTo>
                    <a:lnTo>
                      <a:pt x="5137" y="1205"/>
                    </a:lnTo>
                    <a:lnTo>
                      <a:pt x="4933" y="1206"/>
                    </a:lnTo>
                    <a:lnTo>
                      <a:pt x="5847" y="1206"/>
                    </a:lnTo>
                    <a:lnTo>
                      <a:pt x="6051" y="1183"/>
                    </a:lnTo>
                    <a:lnTo>
                      <a:pt x="6279" y="1153"/>
                    </a:lnTo>
                    <a:lnTo>
                      <a:pt x="6505" y="1118"/>
                    </a:lnTo>
                    <a:lnTo>
                      <a:pt x="6715" y="1083"/>
                    </a:lnTo>
                    <a:lnTo>
                      <a:pt x="6957" y="1038"/>
                    </a:lnTo>
                  </a:path>
                </a:pathLst>
              </a:custGeom>
              <a:solidFill>
                <a:srgbClr val="C3DD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" name="Group 14"/>
          <p:cNvGrpSpPr>
            <a:grpSpLocks/>
          </p:cNvGrpSpPr>
          <p:nvPr/>
        </p:nvGrpSpPr>
        <p:grpSpPr bwMode="auto">
          <a:xfrm rot="10800000">
            <a:off x="1" y="6115479"/>
            <a:ext cx="7124119" cy="718881"/>
            <a:chOff x="0" y="0"/>
            <a:chExt cx="11906" cy="1509"/>
          </a:xfrm>
        </p:grpSpPr>
        <p:grpSp>
          <p:nvGrpSpPr>
            <p:cNvPr id="15" name="Group 15"/>
            <p:cNvGrpSpPr>
              <a:grpSpLocks/>
            </p:cNvGrpSpPr>
            <p:nvPr/>
          </p:nvGrpSpPr>
          <p:grpSpPr bwMode="auto">
            <a:xfrm>
              <a:off x="1829" y="537"/>
              <a:ext cx="10077" cy="962"/>
              <a:chOff x="1829" y="537"/>
              <a:chExt cx="10077" cy="962"/>
            </a:xfrm>
          </p:grpSpPr>
          <p:sp>
            <p:nvSpPr>
              <p:cNvPr id="24" name="Freeform 4"/>
              <p:cNvSpPr>
                <a:spLocks/>
              </p:cNvSpPr>
              <p:nvPr/>
            </p:nvSpPr>
            <p:spPr bwMode="auto">
              <a:xfrm>
                <a:off x="1829" y="537"/>
                <a:ext cx="10077" cy="962"/>
              </a:xfrm>
              <a:custGeom>
                <a:avLst/>
                <a:gdLst>
                  <a:gd name="T0" fmla="+- 0 1829 1829"/>
                  <a:gd name="T1" fmla="*/ T0 w 10077"/>
                  <a:gd name="T2" fmla="+- 0 1319 537"/>
                  <a:gd name="T3" fmla="*/ 1319 h 962"/>
                  <a:gd name="T4" fmla="+- 0 2057 1829"/>
                  <a:gd name="T5" fmla="*/ T4 w 10077"/>
                  <a:gd name="T6" fmla="+- 0 1354 537"/>
                  <a:gd name="T7" fmla="*/ 1354 h 962"/>
                  <a:gd name="T8" fmla="+- 0 2287 1829"/>
                  <a:gd name="T9" fmla="*/ T8 w 10077"/>
                  <a:gd name="T10" fmla="+- 0 1385 537"/>
                  <a:gd name="T11" fmla="*/ 1385 h 962"/>
                  <a:gd name="T12" fmla="+- 0 2518 1829"/>
                  <a:gd name="T13" fmla="*/ T12 w 10077"/>
                  <a:gd name="T14" fmla="+- 0 1412 537"/>
                  <a:gd name="T15" fmla="*/ 1412 h 962"/>
                  <a:gd name="T16" fmla="+- 0 2749 1829"/>
                  <a:gd name="T17" fmla="*/ T16 w 10077"/>
                  <a:gd name="T18" fmla="+- 0 1435 537"/>
                  <a:gd name="T19" fmla="*/ 1435 h 962"/>
                  <a:gd name="T20" fmla="+- 0 2980 1829"/>
                  <a:gd name="T21" fmla="*/ T20 w 10077"/>
                  <a:gd name="T22" fmla="+- 0 1454 537"/>
                  <a:gd name="T23" fmla="*/ 1454 h 962"/>
                  <a:gd name="T24" fmla="+- 0 3212 1829"/>
                  <a:gd name="T25" fmla="*/ T24 w 10077"/>
                  <a:gd name="T26" fmla="+- 0 1469 537"/>
                  <a:gd name="T27" fmla="*/ 1469 h 962"/>
                  <a:gd name="T28" fmla="+- 0 3443 1829"/>
                  <a:gd name="T29" fmla="*/ T28 w 10077"/>
                  <a:gd name="T30" fmla="+- 0 1481 537"/>
                  <a:gd name="T31" fmla="*/ 1481 h 962"/>
                  <a:gd name="T32" fmla="+- 0 3673 1829"/>
                  <a:gd name="T33" fmla="*/ T32 w 10077"/>
                  <a:gd name="T34" fmla="+- 0 1490 537"/>
                  <a:gd name="T35" fmla="*/ 1490 h 962"/>
                  <a:gd name="T36" fmla="+- 0 3901 1829"/>
                  <a:gd name="T37" fmla="*/ T36 w 10077"/>
                  <a:gd name="T38" fmla="+- 0 1496 537"/>
                  <a:gd name="T39" fmla="*/ 1496 h 962"/>
                  <a:gd name="T40" fmla="+- 0 4129 1829"/>
                  <a:gd name="T41" fmla="*/ T40 w 10077"/>
                  <a:gd name="T42" fmla="+- 0 1499 537"/>
                  <a:gd name="T43" fmla="*/ 1499 h 962"/>
                  <a:gd name="T44" fmla="+- 0 4354 1829"/>
                  <a:gd name="T45" fmla="*/ T44 w 10077"/>
                  <a:gd name="T46" fmla="+- 0 1499 537"/>
                  <a:gd name="T47" fmla="*/ 1499 h 962"/>
                  <a:gd name="T48" fmla="+- 0 4577 1829"/>
                  <a:gd name="T49" fmla="*/ T48 w 10077"/>
                  <a:gd name="T50" fmla="+- 0 1497 537"/>
                  <a:gd name="T51" fmla="*/ 1497 h 962"/>
                  <a:gd name="T52" fmla="+- 0 5015 1829"/>
                  <a:gd name="T53" fmla="*/ T52 w 10077"/>
                  <a:gd name="T54" fmla="+- 0 1487 537"/>
                  <a:gd name="T55" fmla="*/ 1487 h 962"/>
                  <a:gd name="T56" fmla="+- 0 5439 1829"/>
                  <a:gd name="T57" fmla="*/ T56 w 10077"/>
                  <a:gd name="T58" fmla="+- 0 1469 537"/>
                  <a:gd name="T59" fmla="*/ 1469 h 962"/>
                  <a:gd name="T60" fmla="+- 0 5847 1829"/>
                  <a:gd name="T61" fmla="*/ T60 w 10077"/>
                  <a:gd name="T62" fmla="+- 0 1446 537"/>
                  <a:gd name="T63" fmla="*/ 1446 h 962"/>
                  <a:gd name="T64" fmla="+- 0 6085 1829"/>
                  <a:gd name="T65" fmla="*/ T64 w 10077"/>
                  <a:gd name="T66" fmla="+- 0 1429 537"/>
                  <a:gd name="T67" fmla="*/ 1429 h 962"/>
                  <a:gd name="T68" fmla="+- 0 3524 1829"/>
                  <a:gd name="T69" fmla="*/ T68 w 10077"/>
                  <a:gd name="T70" fmla="+- 0 1429 537"/>
                  <a:gd name="T71" fmla="*/ 1429 h 962"/>
                  <a:gd name="T72" fmla="+- 0 3281 1829"/>
                  <a:gd name="T73" fmla="*/ T72 w 10077"/>
                  <a:gd name="T74" fmla="+- 0 1426 537"/>
                  <a:gd name="T75" fmla="*/ 1426 h 962"/>
                  <a:gd name="T76" fmla="+- 0 3038 1829"/>
                  <a:gd name="T77" fmla="*/ T76 w 10077"/>
                  <a:gd name="T78" fmla="+- 0 1419 537"/>
                  <a:gd name="T79" fmla="*/ 1419 h 962"/>
                  <a:gd name="T80" fmla="+- 0 2795 1829"/>
                  <a:gd name="T81" fmla="*/ T80 w 10077"/>
                  <a:gd name="T82" fmla="+- 0 1408 537"/>
                  <a:gd name="T83" fmla="*/ 1408 h 962"/>
                  <a:gd name="T84" fmla="+- 0 2551 1829"/>
                  <a:gd name="T85" fmla="*/ T84 w 10077"/>
                  <a:gd name="T86" fmla="+- 0 1393 537"/>
                  <a:gd name="T87" fmla="*/ 1393 h 962"/>
                  <a:gd name="T88" fmla="+- 0 2309 1829"/>
                  <a:gd name="T89" fmla="*/ T88 w 10077"/>
                  <a:gd name="T90" fmla="+- 0 1373 537"/>
                  <a:gd name="T91" fmla="*/ 1373 h 962"/>
                  <a:gd name="T92" fmla="+- 0 2068 1829"/>
                  <a:gd name="T93" fmla="*/ T92 w 10077"/>
                  <a:gd name="T94" fmla="+- 0 1348 537"/>
                  <a:gd name="T95" fmla="*/ 1348 h 962"/>
                  <a:gd name="T96" fmla="+- 0 1829 1829"/>
                  <a:gd name="T97" fmla="*/ T96 w 10077"/>
                  <a:gd name="T98" fmla="+- 0 1319 537"/>
                  <a:gd name="T99" fmla="*/ 1319 h 96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</a:cxnLst>
                <a:rect l="0" t="0" r="r" b="b"/>
                <a:pathLst>
                  <a:path w="10077" h="962">
                    <a:moveTo>
                      <a:pt x="0" y="782"/>
                    </a:moveTo>
                    <a:lnTo>
                      <a:pt x="228" y="817"/>
                    </a:lnTo>
                    <a:lnTo>
                      <a:pt x="458" y="848"/>
                    </a:lnTo>
                    <a:lnTo>
                      <a:pt x="689" y="875"/>
                    </a:lnTo>
                    <a:lnTo>
                      <a:pt x="920" y="898"/>
                    </a:lnTo>
                    <a:lnTo>
                      <a:pt x="1151" y="917"/>
                    </a:lnTo>
                    <a:lnTo>
                      <a:pt x="1383" y="932"/>
                    </a:lnTo>
                    <a:lnTo>
                      <a:pt x="1614" y="944"/>
                    </a:lnTo>
                    <a:lnTo>
                      <a:pt x="1844" y="953"/>
                    </a:lnTo>
                    <a:lnTo>
                      <a:pt x="2072" y="959"/>
                    </a:lnTo>
                    <a:lnTo>
                      <a:pt x="2300" y="962"/>
                    </a:lnTo>
                    <a:lnTo>
                      <a:pt x="2525" y="962"/>
                    </a:lnTo>
                    <a:lnTo>
                      <a:pt x="2748" y="960"/>
                    </a:lnTo>
                    <a:lnTo>
                      <a:pt x="3186" y="950"/>
                    </a:lnTo>
                    <a:lnTo>
                      <a:pt x="3610" y="932"/>
                    </a:lnTo>
                    <a:lnTo>
                      <a:pt x="4018" y="909"/>
                    </a:lnTo>
                    <a:lnTo>
                      <a:pt x="4256" y="892"/>
                    </a:lnTo>
                    <a:lnTo>
                      <a:pt x="1695" y="892"/>
                    </a:lnTo>
                    <a:lnTo>
                      <a:pt x="1452" y="889"/>
                    </a:lnTo>
                    <a:lnTo>
                      <a:pt x="1209" y="882"/>
                    </a:lnTo>
                    <a:lnTo>
                      <a:pt x="966" y="871"/>
                    </a:lnTo>
                    <a:lnTo>
                      <a:pt x="722" y="856"/>
                    </a:lnTo>
                    <a:lnTo>
                      <a:pt x="480" y="836"/>
                    </a:lnTo>
                    <a:lnTo>
                      <a:pt x="239" y="811"/>
                    </a:lnTo>
                    <a:lnTo>
                      <a:pt x="0" y="782"/>
                    </a:lnTo>
                  </a:path>
                </a:pathLst>
              </a:custGeom>
              <a:solidFill>
                <a:srgbClr val="C3DD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Freeform 5"/>
              <p:cNvSpPr>
                <a:spLocks/>
              </p:cNvSpPr>
              <p:nvPr/>
            </p:nvSpPr>
            <p:spPr bwMode="auto">
              <a:xfrm>
                <a:off x="1829" y="537"/>
                <a:ext cx="10077" cy="962"/>
              </a:xfrm>
              <a:custGeom>
                <a:avLst/>
                <a:gdLst>
                  <a:gd name="T0" fmla="+- 0 11692 1829"/>
                  <a:gd name="T1" fmla="*/ T0 w 10077"/>
                  <a:gd name="T2" fmla="+- 0 537 537"/>
                  <a:gd name="T3" fmla="*/ 537 h 962"/>
                  <a:gd name="T4" fmla="+- 0 11231 1829"/>
                  <a:gd name="T5" fmla="*/ T4 w 10077"/>
                  <a:gd name="T6" fmla="+- 0 544 537"/>
                  <a:gd name="T7" fmla="*/ 544 h 962"/>
                  <a:gd name="T8" fmla="+- 0 10765 1829"/>
                  <a:gd name="T9" fmla="*/ T8 w 10077"/>
                  <a:gd name="T10" fmla="+- 0 573 537"/>
                  <a:gd name="T11" fmla="*/ 573 h 962"/>
                  <a:gd name="T12" fmla="+- 0 10294 1829"/>
                  <a:gd name="T13" fmla="*/ T12 w 10077"/>
                  <a:gd name="T14" fmla="+- 0 620 537"/>
                  <a:gd name="T15" fmla="*/ 620 h 962"/>
                  <a:gd name="T16" fmla="+- 0 9819 1829"/>
                  <a:gd name="T17" fmla="*/ T16 w 10077"/>
                  <a:gd name="T18" fmla="+- 0 683 537"/>
                  <a:gd name="T19" fmla="*/ 683 h 962"/>
                  <a:gd name="T20" fmla="+- 0 9342 1829"/>
                  <a:gd name="T21" fmla="*/ T20 w 10077"/>
                  <a:gd name="T22" fmla="+- 0 756 537"/>
                  <a:gd name="T23" fmla="*/ 756 h 962"/>
                  <a:gd name="T24" fmla="+- 0 7419 1829"/>
                  <a:gd name="T25" fmla="*/ T24 w 10077"/>
                  <a:gd name="T26" fmla="+- 0 1090 537"/>
                  <a:gd name="T27" fmla="*/ 1090 h 962"/>
                  <a:gd name="T28" fmla="+- 0 6938 1829"/>
                  <a:gd name="T29" fmla="*/ T28 w 10077"/>
                  <a:gd name="T30" fmla="+- 0 1166 537"/>
                  <a:gd name="T31" fmla="*/ 1166 h 962"/>
                  <a:gd name="T32" fmla="+- 0 6459 1829"/>
                  <a:gd name="T33" fmla="*/ T32 w 10077"/>
                  <a:gd name="T34" fmla="+- 0 1232 537"/>
                  <a:gd name="T35" fmla="*/ 1232 h 962"/>
                  <a:gd name="T36" fmla="+- 0 6258 1829"/>
                  <a:gd name="T37" fmla="*/ T36 w 10077"/>
                  <a:gd name="T38" fmla="+- 0 1257 537"/>
                  <a:gd name="T39" fmla="*/ 1257 h 962"/>
                  <a:gd name="T40" fmla="+- 0 5841 1829"/>
                  <a:gd name="T41" fmla="*/ T40 w 10077"/>
                  <a:gd name="T42" fmla="+- 0 1304 537"/>
                  <a:gd name="T43" fmla="*/ 1304 h 962"/>
                  <a:gd name="T44" fmla="+- 0 5403 1829"/>
                  <a:gd name="T45" fmla="*/ T44 w 10077"/>
                  <a:gd name="T46" fmla="+- 0 1346 537"/>
                  <a:gd name="T47" fmla="*/ 1346 h 962"/>
                  <a:gd name="T48" fmla="+- 0 4950 1829"/>
                  <a:gd name="T49" fmla="*/ T48 w 10077"/>
                  <a:gd name="T50" fmla="+- 0 1381 537"/>
                  <a:gd name="T51" fmla="*/ 1381 h 962"/>
                  <a:gd name="T52" fmla="+- 0 4718 1829"/>
                  <a:gd name="T53" fmla="*/ T52 w 10077"/>
                  <a:gd name="T54" fmla="+- 0 1396 537"/>
                  <a:gd name="T55" fmla="*/ 1396 h 962"/>
                  <a:gd name="T56" fmla="+- 0 4483 1829"/>
                  <a:gd name="T57" fmla="*/ T56 w 10077"/>
                  <a:gd name="T58" fmla="+- 0 1408 537"/>
                  <a:gd name="T59" fmla="*/ 1408 h 962"/>
                  <a:gd name="T60" fmla="+- 0 4246 1829"/>
                  <a:gd name="T61" fmla="*/ T60 w 10077"/>
                  <a:gd name="T62" fmla="+- 0 1418 537"/>
                  <a:gd name="T63" fmla="*/ 1418 h 962"/>
                  <a:gd name="T64" fmla="+- 0 4007 1829"/>
                  <a:gd name="T65" fmla="*/ T64 w 10077"/>
                  <a:gd name="T66" fmla="+- 0 1425 537"/>
                  <a:gd name="T67" fmla="*/ 1425 h 962"/>
                  <a:gd name="T68" fmla="+- 0 3766 1829"/>
                  <a:gd name="T69" fmla="*/ T68 w 10077"/>
                  <a:gd name="T70" fmla="+- 0 1429 537"/>
                  <a:gd name="T71" fmla="*/ 1429 h 962"/>
                  <a:gd name="T72" fmla="+- 0 3524 1829"/>
                  <a:gd name="T73" fmla="*/ T72 w 10077"/>
                  <a:gd name="T74" fmla="+- 0 1429 537"/>
                  <a:gd name="T75" fmla="*/ 1429 h 962"/>
                  <a:gd name="T76" fmla="+- 0 6085 1829"/>
                  <a:gd name="T77" fmla="*/ T76 w 10077"/>
                  <a:gd name="T78" fmla="+- 0 1429 537"/>
                  <a:gd name="T79" fmla="*/ 1429 h 962"/>
                  <a:gd name="T80" fmla="+- 0 6236 1829"/>
                  <a:gd name="T81" fmla="*/ T80 w 10077"/>
                  <a:gd name="T82" fmla="+- 0 1418 537"/>
                  <a:gd name="T83" fmla="*/ 1418 h 962"/>
                  <a:gd name="T84" fmla="+- 0 6719 1829"/>
                  <a:gd name="T85" fmla="*/ T84 w 10077"/>
                  <a:gd name="T86" fmla="+- 0 1374 537"/>
                  <a:gd name="T87" fmla="*/ 1374 h 962"/>
                  <a:gd name="T88" fmla="+- 0 7205 1829"/>
                  <a:gd name="T89" fmla="*/ T88 w 10077"/>
                  <a:gd name="T90" fmla="+- 0 1320 537"/>
                  <a:gd name="T91" fmla="*/ 1320 h 962"/>
                  <a:gd name="T92" fmla="+- 0 9149 1829"/>
                  <a:gd name="T93" fmla="*/ T92 w 10077"/>
                  <a:gd name="T94" fmla="+- 0 1075 537"/>
                  <a:gd name="T95" fmla="*/ 1075 h 962"/>
                  <a:gd name="T96" fmla="+- 0 9631 1829"/>
                  <a:gd name="T97" fmla="*/ T96 w 10077"/>
                  <a:gd name="T98" fmla="+- 0 1024 537"/>
                  <a:gd name="T99" fmla="*/ 1024 h 962"/>
                  <a:gd name="T100" fmla="+- 0 10110 1829"/>
                  <a:gd name="T101" fmla="*/ T100 w 10077"/>
                  <a:gd name="T102" fmla="+- 0 985 537"/>
                  <a:gd name="T103" fmla="*/ 985 h 962"/>
                  <a:gd name="T104" fmla="+- 0 10584 1829"/>
                  <a:gd name="T105" fmla="*/ T104 w 10077"/>
                  <a:gd name="T106" fmla="+- 0 961 537"/>
                  <a:gd name="T107" fmla="*/ 961 h 962"/>
                  <a:gd name="T108" fmla="+- 0 11053 1829"/>
                  <a:gd name="T109" fmla="*/ T108 w 10077"/>
                  <a:gd name="T110" fmla="+- 0 956 537"/>
                  <a:gd name="T111" fmla="*/ 956 h 962"/>
                  <a:gd name="T112" fmla="+- 0 11905 1829"/>
                  <a:gd name="T113" fmla="*/ T112 w 10077"/>
                  <a:gd name="T114" fmla="+- 0 956 537"/>
                  <a:gd name="T115" fmla="*/ 956 h 962"/>
                  <a:gd name="T116" fmla="+- 0 11905 1829"/>
                  <a:gd name="T117" fmla="*/ T116 w 10077"/>
                  <a:gd name="T118" fmla="+- 0 546 537"/>
                  <a:gd name="T119" fmla="*/ 546 h 962"/>
                  <a:gd name="T120" fmla="+- 0 11692 1829"/>
                  <a:gd name="T121" fmla="*/ T120 w 10077"/>
                  <a:gd name="T122" fmla="+- 0 537 537"/>
                  <a:gd name="T123" fmla="*/ 537 h 96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</a:cxnLst>
                <a:rect l="0" t="0" r="r" b="b"/>
                <a:pathLst>
                  <a:path w="10077" h="962">
                    <a:moveTo>
                      <a:pt x="9863" y="0"/>
                    </a:moveTo>
                    <a:lnTo>
                      <a:pt x="9402" y="7"/>
                    </a:lnTo>
                    <a:lnTo>
                      <a:pt x="8936" y="36"/>
                    </a:lnTo>
                    <a:lnTo>
                      <a:pt x="8465" y="83"/>
                    </a:lnTo>
                    <a:lnTo>
                      <a:pt x="7990" y="146"/>
                    </a:lnTo>
                    <a:lnTo>
                      <a:pt x="7513" y="219"/>
                    </a:lnTo>
                    <a:lnTo>
                      <a:pt x="5590" y="553"/>
                    </a:lnTo>
                    <a:lnTo>
                      <a:pt x="5109" y="629"/>
                    </a:lnTo>
                    <a:lnTo>
                      <a:pt x="4630" y="695"/>
                    </a:lnTo>
                    <a:lnTo>
                      <a:pt x="4429" y="720"/>
                    </a:lnTo>
                    <a:lnTo>
                      <a:pt x="4012" y="767"/>
                    </a:lnTo>
                    <a:lnTo>
                      <a:pt x="3574" y="809"/>
                    </a:lnTo>
                    <a:lnTo>
                      <a:pt x="3121" y="844"/>
                    </a:lnTo>
                    <a:lnTo>
                      <a:pt x="2889" y="859"/>
                    </a:lnTo>
                    <a:lnTo>
                      <a:pt x="2654" y="871"/>
                    </a:lnTo>
                    <a:lnTo>
                      <a:pt x="2417" y="881"/>
                    </a:lnTo>
                    <a:lnTo>
                      <a:pt x="2178" y="888"/>
                    </a:lnTo>
                    <a:lnTo>
                      <a:pt x="1937" y="892"/>
                    </a:lnTo>
                    <a:lnTo>
                      <a:pt x="1695" y="892"/>
                    </a:lnTo>
                    <a:lnTo>
                      <a:pt x="4256" y="892"/>
                    </a:lnTo>
                    <a:lnTo>
                      <a:pt x="4407" y="881"/>
                    </a:lnTo>
                    <a:lnTo>
                      <a:pt x="4890" y="837"/>
                    </a:lnTo>
                    <a:lnTo>
                      <a:pt x="5376" y="783"/>
                    </a:lnTo>
                    <a:lnTo>
                      <a:pt x="7320" y="538"/>
                    </a:lnTo>
                    <a:lnTo>
                      <a:pt x="7802" y="487"/>
                    </a:lnTo>
                    <a:lnTo>
                      <a:pt x="8281" y="448"/>
                    </a:lnTo>
                    <a:lnTo>
                      <a:pt x="8755" y="424"/>
                    </a:lnTo>
                    <a:lnTo>
                      <a:pt x="9224" y="419"/>
                    </a:lnTo>
                    <a:lnTo>
                      <a:pt x="10076" y="419"/>
                    </a:lnTo>
                    <a:lnTo>
                      <a:pt x="10076" y="9"/>
                    </a:lnTo>
                    <a:lnTo>
                      <a:pt x="9863" y="0"/>
                    </a:lnTo>
                  </a:path>
                </a:pathLst>
              </a:custGeom>
              <a:solidFill>
                <a:srgbClr val="C3DD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Freeform 6"/>
              <p:cNvSpPr>
                <a:spLocks/>
              </p:cNvSpPr>
              <p:nvPr/>
            </p:nvSpPr>
            <p:spPr bwMode="auto">
              <a:xfrm>
                <a:off x="1829" y="537"/>
                <a:ext cx="10077" cy="962"/>
              </a:xfrm>
              <a:custGeom>
                <a:avLst/>
                <a:gdLst>
                  <a:gd name="T0" fmla="+- 0 11905 1829"/>
                  <a:gd name="T1" fmla="*/ T0 w 10077"/>
                  <a:gd name="T2" fmla="+- 0 956 537"/>
                  <a:gd name="T3" fmla="*/ 956 h 962"/>
                  <a:gd name="T4" fmla="+- 0 11053 1829"/>
                  <a:gd name="T5" fmla="*/ T4 w 10077"/>
                  <a:gd name="T6" fmla="+- 0 956 537"/>
                  <a:gd name="T7" fmla="*/ 956 h 962"/>
                  <a:gd name="T8" fmla="+- 0 11516 1829"/>
                  <a:gd name="T9" fmla="*/ T8 w 10077"/>
                  <a:gd name="T10" fmla="+- 0 973 537"/>
                  <a:gd name="T11" fmla="*/ 973 h 962"/>
                  <a:gd name="T12" fmla="+- 0 11905 1829"/>
                  <a:gd name="T13" fmla="*/ T12 w 10077"/>
                  <a:gd name="T14" fmla="+- 0 1010 537"/>
                  <a:gd name="T15" fmla="*/ 1010 h 962"/>
                  <a:gd name="T16" fmla="+- 0 11905 1829"/>
                  <a:gd name="T17" fmla="*/ T16 w 10077"/>
                  <a:gd name="T18" fmla="+- 0 956 537"/>
                  <a:gd name="T19" fmla="*/ 956 h 96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0077" h="962">
                    <a:moveTo>
                      <a:pt x="10076" y="419"/>
                    </a:moveTo>
                    <a:lnTo>
                      <a:pt x="9224" y="419"/>
                    </a:lnTo>
                    <a:lnTo>
                      <a:pt x="9687" y="436"/>
                    </a:lnTo>
                    <a:lnTo>
                      <a:pt x="10076" y="473"/>
                    </a:lnTo>
                    <a:lnTo>
                      <a:pt x="10076" y="419"/>
                    </a:lnTo>
                  </a:path>
                </a:pathLst>
              </a:custGeom>
              <a:solidFill>
                <a:srgbClr val="C3DD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6" name="Group 7"/>
            <p:cNvGrpSpPr>
              <a:grpSpLocks/>
            </p:cNvGrpSpPr>
            <p:nvPr/>
          </p:nvGrpSpPr>
          <p:grpSpPr bwMode="auto">
            <a:xfrm>
              <a:off x="31" y="287"/>
              <a:ext cx="11874" cy="1142"/>
              <a:chOff x="31" y="287"/>
              <a:chExt cx="11874" cy="1142"/>
            </a:xfrm>
          </p:grpSpPr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>
                <a:off x="31" y="287"/>
                <a:ext cx="11874" cy="1142"/>
              </a:xfrm>
              <a:custGeom>
                <a:avLst/>
                <a:gdLst>
                  <a:gd name="T0" fmla="+- 0 32 31"/>
                  <a:gd name="T1" fmla="*/ T0 w 11874"/>
                  <a:gd name="T2" fmla="+- 0 876 287"/>
                  <a:gd name="T3" fmla="*/ 876 h 1142"/>
                  <a:gd name="T4" fmla="+- 0 330 31"/>
                  <a:gd name="T5" fmla="*/ T4 w 11874"/>
                  <a:gd name="T6" fmla="+- 0 986 287"/>
                  <a:gd name="T7" fmla="*/ 986 h 1142"/>
                  <a:gd name="T8" fmla="+- 0 638 31"/>
                  <a:gd name="T9" fmla="*/ T8 w 11874"/>
                  <a:gd name="T10" fmla="+- 0 1079 287"/>
                  <a:gd name="T11" fmla="*/ 1079 h 1142"/>
                  <a:gd name="T12" fmla="+- 0 953 31"/>
                  <a:gd name="T13" fmla="*/ T12 w 11874"/>
                  <a:gd name="T14" fmla="+- 0 1160 287"/>
                  <a:gd name="T15" fmla="*/ 1160 h 1142"/>
                  <a:gd name="T16" fmla="+- 0 1275 31"/>
                  <a:gd name="T17" fmla="*/ T16 w 11874"/>
                  <a:gd name="T18" fmla="+- 0 1229 287"/>
                  <a:gd name="T19" fmla="*/ 1229 h 1142"/>
                  <a:gd name="T20" fmla="+- 0 1603 31"/>
                  <a:gd name="T21" fmla="*/ T20 w 11874"/>
                  <a:gd name="T22" fmla="+- 0 1286 287"/>
                  <a:gd name="T23" fmla="*/ 1286 h 1142"/>
                  <a:gd name="T24" fmla="+- 0 1936 31"/>
                  <a:gd name="T25" fmla="*/ T24 w 11874"/>
                  <a:gd name="T26" fmla="+- 0 1333 287"/>
                  <a:gd name="T27" fmla="*/ 1333 h 1142"/>
                  <a:gd name="T28" fmla="+- 0 2272 31"/>
                  <a:gd name="T29" fmla="*/ T28 w 11874"/>
                  <a:gd name="T30" fmla="+- 0 1370 287"/>
                  <a:gd name="T31" fmla="*/ 1370 h 1142"/>
                  <a:gd name="T32" fmla="+- 0 2610 31"/>
                  <a:gd name="T33" fmla="*/ T32 w 11874"/>
                  <a:gd name="T34" fmla="+- 0 1397 287"/>
                  <a:gd name="T35" fmla="*/ 1397 h 1142"/>
                  <a:gd name="T36" fmla="+- 0 2950 31"/>
                  <a:gd name="T37" fmla="*/ T36 w 11874"/>
                  <a:gd name="T38" fmla="+- 0 1416 287"/>
                  <a:gd name="T39" fmla="*/ 1416 h 1142"/>
                  <a:gd name="T40" fmla="+- 0 3290 31"/>
                  <a:gd name="T41" fmla="*/ T40 w 11874"/>
                  <a:gd name="T42" fmla="+- 0 1426 287"/>
                  <a:gd name="T43" fmla="*/ 1426 h 1142"/>
                  <a:gd name="T44" fmla="+- 0 3629 31"/>
                  <a:gd name="T45" fmla="*/ T44 w 11874"/>
                  <a:gd name="T46" fmla="+- 0 1429 287"/>
                  <a:gd name="T47" fmla="*/ 1429 h 1142"/>
                  <a:gd name="T48" fmla="+- 0 3966 31"/>
                  <a:gd name="T49" fmla="*/ T48 w 11874"/>
                  <a:gd name="T50" fmla="+- 0 1426 287"/>
                  <a:gd name="T51" fmla="*/ 1426 h 1142"/>
                  <a:gd name="T52" fmla="+- 0 4299 31"/>
                  <a:gd name="T53" fmla="*/ T52 w 11874"/>
                  <a:gd name="T54" fmla="+- 0 1416 287"/>
                  <a:gd name="T55" fmla="*/ 1416 h 1142"/>
                  <a:gd name="T56" fmla="+- 0 4629 31"/>
                  <a:gd name="T57" fmla="*/ T56 w 11874"/>
                  <a:gd name="T58" fmla="+- 0 1401 287"/>
                  <a:gd name="T59" fmla="*/ 1401 h 1142"/>
                  <a:gd name="T60" fmla="+- 0 4954 31"/>
                  <a:gd name="T61" fmla="*/ T60 w 11874"/>
                  <a:gd name="T62" fmla="+- 0 1381 287"/>
                  <a:gd name="T63" fmla="*/ 1381 h 1142"/>
                  <a:gd name="T64" fmla="+- 0 5270 31"/>
                  <a:gd name="T65" fmla="*/ T64 w 11874"/>
                  <a:gd name="T66" fmla="+- 0 1357 287"/>
                  <a:gd name="T67" fmla="*/ 1357 h 1142"/>
                  <a:gd name="T68" fmla="+- 0 3650 31"/>
                  <a:gd name="T69" fmla="*/ T68 w 11874"/>
                  <a:gd name="T70" fmla="+- 0 1357 287"/>
                  <a:gd name="T71" fmla="*/ 1357 h 1142"/>
                  <a:gd name="T72" fmla="+- 0 3310 31"/>
                  <a:gd name="T73" fmla="*/ T72 w 11874"/>
                  <a:gd name="T74" fmla="+- 0 1355 287"/>
                  <a:gd name="T75" fmla="*/ 1355 h 1142"/>
                  <a:gd name="T76" fmla="+- 0 2969 31"/>
                  <a:gd name="T77" fmla="*/ T76 w 11874"/>
                  <a:gd name="T78" fmla="+- 0 1346 287"/>
                  <a:gd name="T79" fmla="*/ 1346 h 1142"/>
                  <a:gd name="T80" fmla="+- 0 2628 31"/>
                  <a:gd name="T81" fmla="*/ T80 w 11874"/>
                  <a:gd name="T82" fmla="+- 0 1329 287"/>
                  <a:gd name="T83" fmla="*/ 1329 h 1142"/>
                  <a:gd name="T84" fmla="+- 0 2288 31"/>
                  <a:gd name="T85" fmla="*/ T84 w 11874"/>
                  <a:gd name="T86" fmla="+- 0 1305 287"/>
                  <a:gd name="T87" fmla="*/ 1305 h 1142"/>
                  <a:gd name="T88" fmla="+- 0 1950 31"/>
                  <a:gd name="T89" fmla="*/ T88 w 11874"/>
                  <a:gd name="T90" fmla="+- 0 1272 287"/>
                  <a:gd name="T91" fmla="*/ 1272 h 1142"/>
                  <a:gd name="T92" fmla="+- 0 1615 31"/>
                  <a:gd name="T93" fmla="*/ T92 w 11874"/>
                  <a:gd name="T94" fmla="+- 0 1231 287"/>
                  <a:gd name="T95" fmla="*/ 1231 h 1142"/>
                  <a:gd name="T96" fmla="+- 0 1285 31"/>
                  <a:gd name="T97" fmla="*/ T96 w 11874"/>
                  <a:gd name="T98" fmla="+- 0 1180 287"/>
                  <a:gd name="T99" fmla="*/ 1180 h 1142"/>
                  <a:gd name="T100" fmla="+- 0 960 31"/>
                  <a:gd name="T101" fmla="*/ T100 w 11874"/>
                  <a:gd name="T102" fmla="+- 0 1119 287"/>
                  <a:gd name="T103" fmla="*/ 1119 h 1142"/>
                  <a:gd name="T104" fmla="+- 0 643 31"/>
                  <a:gd name="T105" fmla="*/ T104 w 11874"/>
                  <a:gd name="T106" fmla="+- 0 1049 287"/>
                  <a:gd name="T107" fmla="*/ 1049 h 1142"/>
                  <a:gd name="T108" fmla="+- 0 333 31"/>
                  <a:gd name="T109" fmla="*/ T108 w 11874"/>
                  <a:gd name="T110" fmla="+- 0 968 287"/>
                  <a:gd name="T111" fmla="*/ 968 h 1142"/>
                  <a:gd name="T112" fmla="+- 0 32 31"/>
                  <a:gd name="T113" fmla="*/ T112 w 11874"/>
                  <a:gd name="T114" fmla="+- 0 876 287"/>
                  <a:gd name="T115" fmla="*/ 876 h 114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</a:cxnLst>
                <a:rect l="0" t="0" r="r" b="b"/>
                <a:pathLst>
                  <a:path w="11874" h="1142">
                    <a:moveTo>
                      <a:pt x="1" y="589"/>
                    </a:moveTo>
                    <a:lnTo>
                      <a:pt x="299" y="699"/>
                    </a:lnTo>
                    <a:lnTo>
                      <a:pt x="607" y="792"/>
                    </a:lnTo>
                    <a:lnTo>
                      <a:pt x="922" y="873"/>
                    </a:lnTo>
                    <a:lnTo>
                      <a:pt x="1244" y="942"/>
                    </a:lnTo>
                    <a:lnTo>
                      <a:pt x="1572" y="999"/>
                    </a:lnTo>
                    <a:lnTo>
                      <a:pt x="1905" y="1046"/>
                    </a:lnTo>
                    <a:lnTo>
                      <a:pt x="2241" y="1083"/>
                    </a:lnTo>
                    <a:lnTo>
                      <a:pt x="2579" y="1110"/>
                    </a:lnTo>
                    <a:lnTo>
                      <a:pt x="2919" y="1129"/>
                    </a:lnTo>
                    <a:lnTo>
                      <a:pt x="3259" y="1139"/>
                    </a:lnTo>
                    <a:lnTo>
                      <a:pt x="3598" y="1142"/>
                    </a:lnTo>
                    <a:lnTo>
                      <a:pt x="3935" y="1139"/>
                    </a:lnTo>
                    <a:lnTo>
                      <a:pt x="4268" y="1129"/>
                    </a:lnTo>
                    <a:lnTo>
                      <a:pt x="4598" y="1114"/>
                    </a:lnTo>
                    <a:lnTo>
                      <a:pt x="4923" y="1094"/>
                    </a:lnTo>
                    <a:lnTo>
                      <a:pt x="5239" y="1070"/>
                    </a:lnTo>
                    <a:lnTo>
                      <a:pt x="3619" y="1070"/>
                    </a:lnTo>
                    <a:lnTo>
                      <a:pt x="3279" y="1068"/>
                    </a:lnTo>
                    <a:lnTo>
                      <a:pt x="2938" y="1059"/>
                    </a:lnTo>
                    <a:lnTo>
                      <a:pt x="2597" y="1042"/>
                    </a:lnTo>
                    <a:lnTo>
                      <a:pt x="2257" y="1018"/>
                    </a:lnTo>
                    <a:lnTo>
                      <a:pt x="1919" y="985"/>
                    </a:lnTo>
                    <a:lnTo>
                      <a:pt x="1584" y="944"/>
                    </a:lnTo>
                    <a:lnTo>
                      <a:pt x="1254" y="893"/>
                    </a:lnTo>
                    <a:lnTo>
                      <a:pt x="929" y="832"/>
                    </a:lnTo>
                    <a:lnTo>
                      <a:pt x="612" y="762"/>
                    </a:lnTo>
                    <a:lnTo>
                      <a:pt x="302" y="681"/>
                    </a:lnTo>
                    <a:lnTo>
                      <a:pt x="1" y="589"/>
                    </a:lnTo>
                  </a:path>
                </a:pathLst>
              </a:custGeom>
              <a:solidFill>
                <a:srgbClr val="8DC6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Freeform 21"/>
              <p:cNvSpPr>
                <a:spLocks/>
              </p:cNvSpPr>
              <p:nvPr/>
            </p:nvSpPr>
            <p:spPr bwMode="auto">
              <a:xfrm>
                <a:off x="31" y="287"/>
                <a:ext cx="11874" cy="1142"/>
              </a:xfrm>
              <a:custGeom>
                <a:avLst/>
                <a:gdLst>
                  <a:gd name="T0" fmla="+- 0 11680 31"/>
                  <a:gd name="T1" fmla="*/ T0 w 11874"/>
                  <a:gd name="T2" fmla="+- 0 287 287"/>
                  <a:gd name="T3" fmla="*/ 287 h 1142"/>
                  <a:gd name="T4" fmla="+- 0 11217 31"/>
                  <a:gd name="T5" fmla="*/ T4 w 11874"/>
                  <a:gd name="T6" fmla="+- 0 306 287"/>
                  <a:gd name="T7" fmla="*/ 306 h 1142"/>
                  <a:gd name="T8" fmla="+- 0 10749 31"/>
                  <a:gd name="T9" fmla="*/ T8 w 11874"/>
                  <a:gd name="T10" fmla="+- 0 347 287"/>
                  <a:gd name="T11" fmla="*/ 347 h 1142"/>
                  <a:gd name="T12" fmla="+- 0 10278 31"/>
                  <a:gd name="T13" fmla="*/ T12 w 11874"/>
                  <a:gd name="T14" fmla="+- 0 407 287"/>
                  <a:gd name="T15" fmla="*/ 407 h 1142"/>
                  <a:gd name="T16" fmla="+- 0 9804 31"/>
                  <a:gd name="T17" fmla="*/ T16 w 11874"/>
                  <a:gd name="T18" fmla="+- 0 483 287"/>
                  <a:gd name="T19" fmla="*/ 483 h 1142"/>
                  <a:gd name="T20" fmla="+- 0 9327 31"/>
                  <a:gd name="T21" fmla="*/ T20 w 11874"/>
                  <a:gd name="T22" fmla="+- 0 570 287"/>
                  <a:gd name="T23" fmla="*/ 570 h 1142"/>
                  <a:gd name="T24" fmla="+- 0 7408 31"/>
                  <a:gd name="T25" fmla="*/ T24 w 11874"/>
                  <a:gd name="T26" fmla="+- 0 964 287"/>
                  <a:gd name="T27" fmla="*/ 964 h 1142"/>
                  <a:gd name="T28" fmla="+- 0 6928 31"/>
                  <a:gd name="T29" fmla="*/ T28 w 11874"/>
                  <a:gd name="T30" fmla="+- 0 1056 287"/>
                  <a:gd name="T31" fmla="*/ 1056 h 1142"/>
                  <a:gd name="T32" fmla="+- 0 6449 31"/>
                  <a:gd name="T33" fmla="*/ T32 w 11874"/>
                  <a:gd name="T34" fmla="+- 0 1136 287"/>
                  <a:gd name="T35" fmla="*/ 1136 h 1142"/>
                  <a:gd name="T36" fmla="+- 0 6175 31"/>
                  <a:gd name="T37" fmla="*/ T36 w 11874"/>
                  <a:gd name="T38" fmla="+- 0 1177 287"/>
                  <a:gd name="T39" fmla="*/ 1177 h 1142"/>
                  <a:gd name="T40" fmla="+- 0 5889 31"/>
                  <a:gd name="T41" fmla="*/ T40 w 11874"/>
                  <a:gd name="T42" fmla="+- 0 1214 287"/>
                  <a:gd name="T43" fmla="*/ 1214 h 1142"/>
                  <a:gd name="T44" fmla="+- 0 5592 31"/>
                  <a:gd name="T45" fmla="*/ T44 w 11874"/>
                  <a:gd name="T46" fmla="+- 0 1248 287"/>
                  <a:gd name="T47" fmla="*/ 1248 h 1142"/>
                  <a:gd name="T48" fmla="+- 0 5286 31"/>
                  <a:gd name="T49" fmla="*/ T48 w 11874"/>
                  <a:gd name="T50" fmla="+- 0 1279 287"/>
                  <a:gd name="T51" fmla="*/ 1279 h 1142"/>
                  <a:gd name="T52" fmla="+- 0 4971 31"/>
                  <a:gd name="T53" fmla="*/ T52 w 11874"/>
                  <a:gd name="T54" fmla="+- 0 1305 287"/>
                  <a:gd name="T55" fmla="*/ 1305 h 1142"/>
                  <a:gd name="T56" fmla="+- 0 4649 31"/>
                  <a:gd name="T57" fmla="*/ T56 w 11874"/>
                  <a:gd name="T58" fmla="+- 0 1326 287"/>
                  <a:gd name="T59" fmla="*/ 1326 h 1142"/>
                  <a:gd name="T60" fmla="+- 0 4320 31"/>
                  <a:gd name="T61" fmla="*/ T60 w 11874"/>
                  <a:gd name="T62" fmla="+- 0 1342 287"/>
                  <a:gd name="T63" fmla="*/ 1342 h 1142"/>
                  <a:gd name="T64" fmla="+- 0 3987 31"/>
                  <a:gd name="T65" fmla="*/ T64 w 11874"/>
                  <a:gd name="T66" fmla="+- 0 1352 287"/>
                  <a:gd name="T67" fmla="*/ 1352 h 1142"/>
                  <a:gd name="T68" fmla="+- 0 3650 31"/>
                  <a:gd name="T69" fmla="*/ T68 w 11874"/>
                  <a:gd name="T70" fmla="+- 0 1357 287"/>
                  <a:gd name="T71" fmla="*/ 1357 h 1142"/>
                  <a:gd name="T72" fmla="+- 0 5270 31"/>
                  <a:gd name="T73" fmla="*/ T72 w 11874"/>
                  <a:gd name="T74" fmla="+- 0 1357 287"/>
                  <a:gd name="T75" fmla="*/ 1357 h 1142"/>
                  <a:gd name="T76" fmla="+- 0 5583 31"/>
                  <a:gd name="T77" fmla="*/ T76 w 11874"/>
                  <a:gd name="T78" fmla="+- 0 1329 287"/>
                  <a:gd name="T79" fmla="*/ 1329 h 1142"/>
                  <a:gd name="T80" fmla="+- 0 5885 31"/>
                  <a:gd name="T81" fmla="*/ T80 w 11874"/>
                  <a:gd name="T82" fmla="+- 0 1299 287"/>
                  <a:gd name="T83" fmla="*/ 1299 h 1142"/>
                  <a:gd name="T84" fmla="+- 0 6459 31"/>
                  <a:gd name="T85" fmla="*/ T84 w 11874"/>
                  <a:gd name="T86" fmla="+- 0 1232 287"/>
                  <a:gd name="T87" fmla="*/ 1232 h 1142"/>
                  <a:gd name="T88" fmla="+- 0 6942 31"/>
                  <a:gd name="T89" fmla="*/ T88 w 11874"/>
                  <a:gd name="T90" fmla="+- 0 1166 287"/>
                  <a:gd name="T91" fmla="*/ 1166 h 1142"/>
                  <a:gd name="T92" fmla="+- 0 7427 31"/>
                  <a:gd name="T93" fmla="*/ T92 w 11874"/>
                  <a:gd name="T94" fmla="+- 0 1089 287"/>
                  <a:gd name="T95" fmla="*/ 1089 h 1142"/>
                  <a:gd name="T96" fmla="+- 0 9367 31"/>
                  <a:gd name="T97" fmla="*/ T96 w 11874"/>
                  <a:gd name="T98" fmla="+- 0 752 287"/>
                  <a:gd name="T99" fmla="*/ 752 h 1142"/>
                  <a:gd name="T100" fmla="+- 0 9848 31"/>
                  <a:gd name="T101" fmla="*/ T100 w 11874"/>
                  <a:gd name="T102" fmla="+- 0 678 287"/>
                  <a:gd name="T103" fmla="*/ 678 h 1142"/>
                  <a:gd name="T104" fmla="+- 0 10327 31"/>
                  <a:gd name="T105" fmla="*/ T104 w 11874"/>
                  <a:gd name="T106" fmla="+- 0 616 287"/>
                  <a:gd name="T107" fmla="*/ 616 h 1142"/>
                  <a:gd name="T108" fmla="+- 0 10801 31"/>
                  <a:gd name="T109" fmla="*/ T108 w 11874"/>
                  <a:gd name="T110" fmla="+- 0 570 287"/>
                  <a:gd name="T111" fmla="*/ 570 h 1142"/>
                  <a:gd name="T112" fmla="+- 0 11271 31"/>
                  <a:gd name="T113" fmla="*/ T112 w 11874"/>
                  <a:gd name="T114" fmla="+- 0 542 287"/>
                  <a:gd name="T115" fmla="*/ 542 h 1142"/>
                  <a:gd name="T116" fmla="+- 0 11736 31"/>
                  <a:gd name="T117" fmla="*/ T116 w 11874"/>
                  <a:gd name="T118" fmla="+- 0 538 287"/>
                  <a:gd name="T119" fmla="*/ 538 h 1142"/>
                  <a:gd name="T120" fmla="+- 0 11906 31"/>
                  <a:gd name="T121" fmla="*/ T120 w 11874"/>
                  <a:gd name="T122" fmla="+- 0 538 287"/>
                  <a:gd name="T123" fmla="*/ 538 h 1142"/>
                  <a:gd name="T124" fmla="+- 0 11906 31"/>
                  <a:gd name="T125" fmla="*/ T124 w 11874"/>
                  <a:gd name="T126" fmla="+- 0 291 287"/>
                  <a:gd name="T127" fmla="*/ 291 h 1142"/>
                  <a:gd name="T128" fmla="+- 0 11680 31"/>
                  <a:gd name="T129" fmla="*/ T128 w 11874"/>
                  <a:gd name="T130" fmla="+- 0 287 287"/>
                  <a:gd name="T131" fmla="*/ 287 h 114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</a:cxnLst>
                <a:rect l="0" t="0" r="r" b="b"/>
                <a:pathLst>
                  <a:path w="11874" h="1142">
                    <a:moveTo>
                      <a:pt x="11649" y="0"/>
                    </a:moveTo>
                    <a:lnTo>
                      <a:pt x="11186" y="19"/>
                    </a:lnTo>
                    <a:lnTo>
                      <a:pt x="10718" y="60"/>
                    </a:lnTo>
                    <a:lnTo>
                      <a:pt x="10247" y="120"/>
                    </a:lnTo>
                    <a:lnTo>
                      <a:pt x="9773" y="196"/>
                    </a:lnTo>
                    <a:lnTo>
                      <a:pt x="9296" y="283"/>
                    </a:lnTo>
                    <a:lnTo>
                      <a:pt x="7377" y="677"/>
                    </a:lnTo>
                    <a:lnTo>
                      <a:pt x="6897" y="769"/>
                    </a:lnTo>
                    <a:lnTo>
                      <a:pt x="6418" y="849"/>
                    </a:lnTo>
                    <a:lnTo>
                      <a:pt x="6144" y="890"/>
                    </a:lnTo>
                    <a:lnTo>
                      <a:pt x="5858" y="927"/>
                    </a:lnTo>
                    <a:lnTo>
                      <a:pt x="5561" y="961"/>
                    </a:lnTo>
                    <a:lnTo>
                      <a:pt x="5255" y="992"/>
                    </a:lnTo>
                    <a:lnTo>
                      <a:pt x="4940" y="1018"/>
                    </a:lnTo>
                    <a:lnTo>
                      <a:pt x="4618" y="1039"/>
                    </a:lnTo>
                    <a:lnTo>
                      <a:pt x="4289" y="1055"/>
                    </a:lnTo>
                    <a:lnTo>
                      <a:pt x="3956" y="1065"/>
                    </a:lnTo>
                    <a:lnTo>
                      <a:pt x="3619" y="1070"/>
                    </a:lnTo>
                    <a:lnTo>
                      <a:pt x="5239" y="1070"/>
                    </a:lnTo>
                    <a:lnTo>
                      <a:pt x="5552" y="1042"/>
                    </a:lnTo>
                    <a:lnTo>
                      <a:pt x="5854" y="1012"/>
                    </a:lnTo>
                    <a:lnTo>
                      <a:pt x="6428" y="945"/>
                    </a:lnTo>
                    <a:lnTo>
                      <a:pt x="6911" y="879"/>
                    </a:lnTo>
                    <a:lnTo>
                      <a:pt x="7396" y="802"/>
                    </a:lnTo>
                    <a:lnTo>
                      <a:pt x="9336" y="465"/>
                    </a:lnTo>
                    <a:lnTo>
                      <a:pt x="9817" y="391"/>
                    </a:lnTo>
                    <a:lnTo>
                      <a:pt x="10296" y="329"/>
                    </a:lnTo>
                    <a:lnTo>
                      <a:pt x="10770" y="283"/>
                    </a:lnTo>
                    <a:lnTo>
                      <a:pt x="11240" y="255"/>
                    </a:lnTo>
                    <a:lnTo>
                      <a:pt x="11705" y="251"/>
                    </a:lnTo>
                    <a:lnTo>
                      <a:pt x="11875" y="251"/>
                    </a:lnTo>
                    <a:lnTo>
                      <a:pt x="11875" y="4"/>
                    </a:lnTo>
                    <a:lnTo>
                      <a:pt x="11649" y="0"/>
                    </a:lnTo>
                  </a:path>
                </a:pathLst>
              </a:custGeom>
              <a:solidFill>
                <a:srgbClr val="8DC6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31" y="287"/>
                <a:ext cx="11874" cy="1142"/>
              </a:xfrm>
              <a:custGeom>
                <a:avLst/>
                <a:gdLst>
                  <a:gd name="T0" fmla="+- 0 11906 31"/>
                  <a:gd name="T1" fmla="*/ T0 w 11874"/>
                  <a:gd name="T2" fmla="+- 0 538 287"/>
                  <a:gd name="T3" fmla="*/ 538 h 1142"/>
                  <a:gd name="T4" fmla="+- 0 11736 31"/>
                  <a:gd name="T5" fmla="*/ T4 w 11874"/>
                  <a:gd name="T6" fmla="+- 0 538 287"/>
                  <a:gd name="T7" fmla="*/ 538 h 1142"/>
                  <a:gd name="T8" fmla="+- 0 11906 31"/>
                  <a:gd name="T9" fmla="*/ T8 w 11874"/>
                  <a:gd name="T10" fmla="+- 0 545 287"/>
                  <a:gd name="T11" fmla="*/ 545 h 1142"/>
                  <a:gd name="T12" fmla="+- 0 11906 31"/>
                  <a:gd name="T13" fmla="*/ T12 w 11874"/>
                  <a:gd name="T14" fmla="+- 0 538 287"/>
                  <a:gd name="T15" fmla="*/ 538 h 114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1874" h="1142">
                    <a:moveTo>
                      <a:pt x="11875" y="251"/>
                    </a:moveTo>
                    <a:lnTo>
                      <a:pt x="11705" y="251"/>
                    </a:lnTo>
                    <a:lnTo>
                      <a:pt x="11875" y="258"/>
                    </a:lnTo>
                    <a:lnTo>
                      <a:pt x="11875" y="251"/>
                    </a:lnTo>
                  </a:path>
                </a:pathLst>
              </a:custGeom>
              <a:solidFill>
                <a:srgbClr val="8DC6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7" name="Group 11"/>
            <p:cNvGrpSpPr>
              <a:grpSpLocks/>
            </p:cNvGrpSpPr>
            <p:nvPr/>
          </p:nvGrpSpPr>
          <p:grpSpPr bwMode="auto">
            <a:xfrm>
              <a:off x="0" y="0"/>
              <a:ext cx="6957" cy="1271"/>
              <a:chOff x="0" y="0"/>
              <a:chExt cx="6957" cy="1271"/>
            </a:xfrm>
          </p:grpSpPr>
          <p:sp>
            <p:nvSpPr>
              <p:cNvPr id="19" name="Freeform 12"/>
              <p:cNvSpPr>
                <a:spLocks/>
              </p:cNvSpPr>
              <p:nvPr/>
            </p:nvSpPr>
            <p:spPr bwMode="auto">
              <a:xfrm>
                <a:off x="0" y="0"/>
                <a:ext cx="6957" cy="1271"/>
              </a:xfrm>
              <a:custGeom>
                <a:avLst/>
                <a:gdLst>
                  <a:gd name="T0" fmla="*/ 0 w 6957"/>
                  <a:gd name="T1" fmla="*/ 0 h 1271"/>
                  <a:gd name="T2" fmla="*/ 0 w 6957"/>
                  <a:gd name="T3" fmla="*/ 92 h 1271"/>
                  <a:gd name="T4" fmla="*/ 8 w 6957"/>
                  <a:gd name="T5" fmla="*/ 96 h 1271"/>
                  <a:gd name="T6" fmla="*/ 265 w 6957"/>
                  <a:gd name="T7" fmla="*/ 226 h 1271"/>
                  <a:gd name="T8" fmla="*/ 521 w 6957"/>
                  <a:gd name="T9" fmla="*/ 347 h 1271"/>
                  <a:gd name="T10" fmla="*/ 776 w 6957"/>
                  <a:gd name="T11" fmla="*/ 460 h 1271"/>
                  <a:gd name="T12" fmla="*/ 1029 w 6957"/>
                  <a:gd name="T13" fmla="*/ 565 h 1271"/>
                  <a:gd name="T14" fmla="*/ 1280 w 6957"/>
                  <a:gd name="T15" fmla="*/ 661 h 1271"/>
                  <a:gd name="T16" fmla="*/ 1530 w 6957"/>
                  <a:gd name="T17" fmla="*/ 750 h 1271"/>
                  <a:gd name="T18" fmla="*/ 1779 w 6957"/>
                  <a:gd name="T19" fmla="*/ 831 h 1271"/>
                  <a:gd name="T20" fmla="*/ 2027 w 6957"/>
                  <a:gd name="T21" fmla="*/ 905 h 1271"/>
                  <a:gd name="T22" fmla="*/ 2273 w 6957"/>
                  <a:gd name="T23" fmla="*/ 971 h 1271"/>
                  <a:gd name="T24" fmla="*/ 2518 w 6957"/>
                  <a:gd name="T25" fmla="*/ 1031 h 1271"/>
                  <a:gd name="T26" fmla="*/ 2762 w 6957"/>
                  <a:gd name="T27" fmla="*/ 1083 h 1271"/>
                  <a:gd name="T28" fmla="*/ 3005 w 6957"/>
                  <a:gd name="T29" fmla="*/ 1128 h 1271"/>
                  <a:gd name="T30" fmla="*/ 3247 w 6957"/>
                  <a:gd name="T31" fmla="*/ 1167 h 1271"/>
                  <a:gd name="T32" fmla="*/ 3487 w 6957"/>
                  <a:gd name="T33" fmla="*/ 1199 h 1271"/>
                  <a:gd name="T34" fmla="*/ 3727 w 6957"/>
                  <a:gd name="T35" fmla="*/ 1225 h 1271"/>
                  <a:gd name="T36" fmla="*/ 3966 w 6957"/>
                  <a:gd name="T37" fmla="*/ 1245 h 1271"/>
                  <a:gd name="T38" fmla="*/ 4204 w 6957"/>
                  <a:gd name="T39" fmla="*/ 1259 h 1271"/>
                  <a:gd name="T40" fmla="*/ 4441 w 6957"/>
                  <a:gd name="T41" fmla="*/ 1268 h 1271"/>
                  <a:gd name="T42" fmla="*/ 4677 w 6957"/>
                  <a:gd name="T43" fmla="*/ 1271 h 1271"/>
                  <a:gd name="T44" fmla="*/ 4792 w 6957"/>
                  <a:gd name="T45" fmla="*/ 1270 h 1271"/>
                  <a:gd name="T46" fmla="*/ 4908 w 6957"/>
                  <a:gd name="T47" fmla="*/ 1268 h 1271"/>
                  <a:gd name="T48" fmla="*/ 5023 w 6957"/>
                  <a:gd name="T49" fmla="*/ 1265 h 1271"/>
                  <a:gd name="T50" fmla="*/ 5138 w 6957"/>
                  <a:gd name="T51" fmla="*/ 1260 h 1271"/>
                  <a:gd name="T52" fmla="*/ 5252 w 6957"/>
                  <a:gd name="T53" fmla="*/ 1255 h 1271"/>
                  <a:gd name="T54" fmla="*/ 5367 w 6957"/>
                  <a:gd name="T55" fmla="*/ 1248 h 1271"/>
                  <a:gd name="T56" fmla="*/ 5481 w 6957"/>
                  <a:gd name="T57" fmla="*/ 1240 h 1271"/>
                  <a:gd name="T58" fmla="*/ 5596 w 6957"/>
                  <a:gd name="T59" fmla="*/ 1231 h 1271"/>
                  <a:gd name="T60" fmla="*/ 5824 w 6957"/>
                  <a:gd name="T61" fmla="*/ 1209 h 1271"/>
                  <a:gd name="T62" fmla="*/ 5847 w 6957"/>
                  <a:gd name="T63" fmla="*/ 1206 h 1271"/>
                  <a:gd name="T64" fmla="*/ 4933 w 6957"/>
                  <a:gd name="T65" fmla="*/ 1206 h 1271"/>
                  <a:gd name="T66" fmla="*/ 4683 w 6957"/>
                  <a:gd name="T67" fmla="*/ 1204 h 1271"/>
                  <a:gd name="T68" fmla="*/ 4433 w 6957"/>
                  <a:gd name="T69" fmla="*/ 1195 h 1271"/>
                  <a:gd name="T70" fmla="*/ 4181 w 6957"/>
                  <a:gd name="T71" fmla="*/ 1180 h 1271"/>
                  <a:gd name="T72" fmla="*/ 3929 w 6957"/>
                  <a:gd name="T73" fmla="*/ 1160 h 1271"/>
                  <a:gd name="T74" fmla="*/ 3676 w 6957"/>
                  <a:gd name="T75" fmla="*/ 1133 h 1271"/>
                  <a:gd name="T76" fmla="*/ 3422 w 6957"/>
                  <a:gd name="T77" fmla="*/ 1099 h 1271"/>
                  <a:gd name="T78" fmla="*/ 3167 w 6957"/>
                  <a:gd name="T79" fmla="*/ 1058 h 1271"/>
                  <a:gd name="T80" fmla="*/ 2911 w 6957"/>
                  <a:gd name="T81" fmla="*/ 1011 h 1271"/>
                  <a:gd name="T82" fmla="*/ 2654 w 6957"/>
                  <a:gd name="T83" fmla="*/ 956 h 1271"/>
                  <a:gd name="T84" fmla="*/ 2396 w 6957"/>
                  <a:gd name="T85" fmla="*/ 894 h 1271"/>
                  <a:gd name="T86" fmla="*/ 2137 w 6957"/>
                  <a:gd name="T87" fmla="*/ 825 h 1271"/>
                  <a:gd name="T88" fmla="*/ 1877 w 6957"/>
                  <a:gd name="T89" fmla="*/ 747 h 1271"/>
                  <a:gd name="T90" fmla="*/ 1615 w 6957"/>
                  <a:gd name="T91" fmla="*/ 662 h 1271"/>
                  <a:gd name="T92" fmla="*/ 1353 w 6957"/>
                  <a:gd name="T93" fmla="*/ 568 h 1271"/>
                  <a:gd name="T94" fmla="*/ 1089 w 6957"/>
                  <a:gd name="T95" fmla="*/ 466 h 1271"/>
                  <a:gd name="T96" fmla="*/ 824 w 6957"/>
                  <a:gd name="T97" fmla="*/ 356 h 1271"/>
                  <a:gd name="T98" fmla="*/ 557 w 6957"/>
                  <a:gd name="T99" fmla="*/ 237 h 1271"/>
                  <a:gd name="T100" fmla="*/ 289 w 6957"/>
                  <a:gd name="T101" fmla="*/ 108 h 1271"/>
                  <a:gd name="T102" fmla="*/ 77 w 6957"/>
                  <a:gd name="T103" fmla="*/ 0 h 1271"/>
                  <a:gd name="T104" fmla="*/ 0 w 6957"/>
                  <a:gd name="T105" fmla="*/ 0 h 1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957" h="1271">
                    <a:moveTo>
                      <a:pt x="0" y="0"/>
                    </a:moveTo>
                    <a:lnTo>
                      <a:pt x="0" y="92"/>
                    </a:lnTo>
                    <a:lnTo>
                      <a:pt x="8" y="96"/>
                    </a:lnTo>
                    <a:lnTo>
                      <a:pt x="265" y="226"/>
                    </a:lnTo>
                    <a:lnTo>
                      <a:pt x="521" y="347"/>
                    </a:lnTo>
                    <a:lnTo>
                      <a:pt x="776" y="460"/>
                    </a:lnTo>
                    <a:lnTo>
                      <a:pt x="1029" y="565"/>
                    </a:lnTo>
                    <a:lnTo>
                      <a:pt x="1280" y="661"/>
                    </a:lnTo>
                    <a:lnTo>
                      <a:pt x="1530" y="750"/>
                    </a:lnTo>
                    <a:lnTo>
                      <a:pt x="1779" y="831"/>
                    </a:lnTo>
                    <a:lnTo>
                      <a:pt x="2027" y="905"/>
                    </a:lnTo>
                    <a:lnTo>
                      <a:pt x="2273" y="971"/>
                    </a:lnTo>
                    <a:lnTo>
                      <a:pt x="2518" y="1031"/>
                    </a:lnTo>
                    <a:lnTo>
                      <a:pt x="2762" y="1083"/>
                    </a:lnTo>
                    <a:lnTo>
                      <a:pt x="3005" y="1128"/>
                    </a:lnTo>
                    <a:lnTo>
                      <a:pt x="3247" y="1167"/>
                    </a:lnTo>
                    <a:lnTo>
                      <a:pt x="3487" y="1199"/>
                    </a:lnTo>
                    <a:lnTo>
                      <a:pt x="3727" y="1225"/>
                    </a:lnTo>
                    <a:lnTo>
                      <a:pt x="3966" y="1245"/>
                    </a:lnTo>
                    <a:lnTo>
                      <a:pt x="4204" y="1259"/>
                    </a:lnTo>
                    <a:lnTo>
                      <a:pt x="4441" y="1268"/>
                    </a:lnTo>
                    <a:lnTo>
                      <a:pt x="4677" y="1271"/>
                    </a:lnTo>
                    <a:lnTo>
                      <a:pt x="4792" y="1270"/>
                    </a:lnTo>
                    <a:lnTo>
                      <a:pt x="4908" y="1268"/>
                    </a:lnTo>
                    <a:lnTo>
                      <a:pt x="5023" y="1265"/>
                    </a:lnTo>
                    <a:lnTo>
                      <a:pt x="5138" y="1260"/>
                    </a:lnTo>
                    <a:lnTo>
                      <a:pt x="5252" y="1255"/>
                    </a:lnTo>
                    <a:lnTo>
                      <a:pt x="5367" y="1248"/>
                    </a:lnTo>
                    <a:lnTo>
                      <a:pt x="5481" y="1240"/>
                    </a:lnTo>
                    <a:lnTo>
                      <a:pt x="5596" y="1231"/>
                    </a:lnTo>
                    <a:lnTo>
                      <a:pt x="5824" y="1209"/>
                    </a:lnTo>
                    <a:lnTo>
                      <a:pt x="5847" y="1206"/>
                    </a:lnTo>
                    <a:lnTo>
                      <a:pt x="4933" y="1206"/>
                    </a:lnTo>
                    <a:lnTo>
                      <a:pt x="4683" y="1204"/>
                    </a:lnTo>
                    <a:lnTo>
                      <a:pt x="4433" y="1195"/>
                    </a:lnTo>
                    <a:lnTo>
                      <a:pt x="4181" y="1180"/>
                    </a:lnTo>
                    <a:lnTo>
                      <a:pt x="3929" y="1160"/>
                    </a:lnTo>
                    <a:lnTo>
                      <a:pt x="3676" y="1133"/>
                    </a:lnTo>
                    <a:lnTo>
                      <a:pt x="3422" y="1099"/>
                    </a:lnTo>
                    <a:lnTo>
                      <a:pt x="3167" y="1058"/>
                    </a:lnTo>
                    <a:lnTo>
                      <a:pt x="2911" y="1011"/>
                    </a:lnTo>
                    <a:lnTo>
                      <a:pt x="2654" y="956"/>
                    </a:lnTo>
                    <a:lnTo>
                      <a:pt x="2396" y="894"/>
                    </a:lnTo>
                    <a:lnTo>
                      <a:pt x="2137" y="825"/>
                    </a:lnTo>
                    <a:lnTo>
                      <a:pt x="1877" y="747"/>
                    </a:lnTo>
                    <a:lnTo>
                      <a:pt x="1615" y="662"/>
                    </a:lnTo>
                    <a:lnTo>
                      <a:pt x="1353" y="568"/>
                    </a:lnTo>
                    <a:lnTo>
                      <a:pt x="1089" y="466"/>
                    </a:lnTo>
                    <a:lnTo>
                      <a:pt x="824" y="356"/>
                    </a:lnTo>
                    <a:lnTo>
                      <a:pt x="557" y="237"/>
                    </a:lnTo>
                    <a:lnTo>
                      <a:pt x="289" y="108"/>
                    </a:lnTo>
                    <a:lnTo>
                      <a:pt x="77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3DD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Freeform 13"/>
              <p:cNvSpPr>
                <a:spLocks/>
              </p:cNvSpPr>
              <p:nvPr/>
            </p:nvSpPr>
            <p:spPr bwMode="auto">
              <a:xfrm>
                <a:off x="0" y="0"/>
                <a:ext cx="6957" cy="1271"/>
              </a:xfrm>
              <a:custGeom>
                <a:avLst/>
                <a:gdLst>
                  <a:gd name="T0" fmla="*/ 6957 w 6957"/>
                  <a:gd name="T1" fmla="*/ 1038 h 1271"/>
                  <a:gd name="T2" fmla="*/ 6856 w 6957"/>
                  <a:gd name="T3" fmla="*/ 1054 h 1271"/>
                  <a:gd name="T4" fmla="*/ 6655 w 6957"/>
                  <a:gd name="T5" fmla="*/ 1083 h 1271"/>
                  <a:gd name="T6" fmla="*/ 6555 w 6957"/>
                  <a:gd name="T7" fmla="*/ 1096 h 1271"/>
                  <a:gd name="T8" fmla="*/ 6353 w 6957"/>
                  <a:gd name="T9" fmla="*/ 1121 h 1271"/>
                  <a:gd name="T10" fmla="*/ 6151 w 6957"/>
                  <a:gd name="T11" fmla="*/ 1143 h 1271"/>
                  <a:gd name="T12" fmla="*/ 5949 w 6957"/>
                  <a:gd name="T13" fmla="*/ 1162 h 1271"/>
                  <a:gd name="T14" fmla="*/ 5747 w 6957"/>
                  <a:gd name="T15" fmla="*/ 1178 h 1271"/>
                  <a:gd name="T16" fmla="*/ 5544 w 6957"/>
                  <a:gd name="T17" fmla="*/ 1190 h 1271"/>
                  <a:gd name="T18" fmla="*/ 5341 w 6957"/>
                  <a:gd name="T19" fmla="*/ 1199 h 1271"/>
                  <a:gd name="T20" fmla="*/ 5137 w 6957"/>
                  <a:gd name="T21" fmla="*/ 1205 h 1271"/>
                  <a:gd name="T22" fmla="*/ 4933 w 6957"/>
                  <a:gd name="T23" fmla="*/ 1206 h 1271"/>
                  <a:gd name="T24" fmla="*/ 5847 w 6957"/>
                  <a:gd name="T25" fmla="*/ 1206 h 1271"/>
                  <a:gd name="T26" fmla="*/ 6051 w 6957"/>
                  <a:gd name="T27" fmla="*/ 1183 h 1271"/>
                  <a:gd name="T28" fmla="*/ 6279 w 6957"/>
                  <a:gd name="T29" fmla="*/ 1153 h 1271"/>
                  <a:gd name="T30" fmla="*/ 6505 w 6957"/>
                  <a:gd name="T31" fmla="*/ 1118 h 1271"/>
                  <a:gd name="T32" fmla="*/ 6715 w 6957"/>
                  <a:gd name="T33" fmla="*/ 1083 h 1271"/>
                  <a:gd name="T34" fmla="*/ 6957 w 6957"/>
                  <a:gd name="T35" fmla="*/ 1038 h 1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957" h="1271">
                    <a:moveTo>
                      <a:pt x="6957" y="1038"/>
                    </a:moveTo>
                    <a:lnTo>
                      <a:pt x="6856" y="1054"/>
                    </a:lnTo>
                    <a:lnTo>
                      <a:pt x="6655" y="1083"/>
                    </a:lnTo>
                    <a:lnTo>
                      <a:pt x="6555" y="1096"/>
                    </a:lnTo>
                    <a:lnTo>
                      <a:pt x="6353" y="1121"/>
                    </a:lnTo>
                    <a:lnTo>
                      <a:pt x="6151" y="1143"/>
                    </a:lnTo>
                    <a:lnTo>
                      <a:pt x="5949" y="1162"/>
                    </a:lnTo>
                    <a:lnTo>
                      <a:pt x="5747" y="1178"/>
                    </a:lnTo>
                    <a:lnTo>
                      <a:pt x="5544" y="1190"/>
                    </a:lnTo>
                    <a:lnTo>
                      <a:pt x="5341" y="1199"/>
                    </a:lnTo>
                    <a:lnTo>
                      <a:pt x="5137" y="1205"/>
                    </a:lnTo>
                    <a:lnTo>
                      <a:pt x="4933" y="1206"/>
                    </a:lnTo>
                    <a:lnTo>
                      <a:pt x="5847" y="1206"/>
                    </a:lnTo>
                    <a:lnTo>
                      <a:pt x="6051" y="1183"/>
                    </a:lnTo>
                    <a:lnTo>
                      <a:pt x="6279" y="1153"/>
                    </a:lnTo>
                    <a:lnTo>
                      <a:pt x="6505" y="1118"/>
                    </a:lnTo>
                    <a:lnTo>
                      <a:pt x="6715" y="1083"/>
                    </a:lnTo>
                    <a:lnTo>
                      <a:pt x="6957" y="1038"/>
                    </a:lnTo>
                  </a:path>
                </a:pathLst>
              </a:custGeom>
              <a:solidFill>
                <a:srgbClr val="C3DD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30" name="TextBox 29"/>
          <p:cNvSpPr txBox="1"/>
          <p:nvPr/>
        </p:nvSpPr>
        <p:spPr>
          <a:xfrm>
            <a:off x="827059" y="774723"/>
            <a:ext cx="100764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006600"/>
                </a:solidFill>
              </a:rPr>
              <a:t>ЦЕЛИ И ЗАДАЧИ:</a:t>
            </a:r>
            <a:endParaRPr lang="ru-RU" sz="2800" b="1" dirty="0">
              <a:solidFill>
                <a:srgbClr val="006600"/>
              </a:solidFill>
              <a:latin typeface="Arial Narrow" panose="020B060602020203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366326" y="1870576"/>
            <a:ext cx="932677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b="1" u="sng" dirty="0">
                <a:solidFill>
                  <a:srgbClr val="0070C0"/>
                </a:solidFill>
                <a:latin typeface="Arial Narrow" panose="020B0606020202030204" pitchFamily="34" charset="0"/>
              </a:rPr>
              <a:t>Цель проекта–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строительство 4 беседок для создания зон отдыха для учащихся во время образовательного процесса, а также для использования во время проведения внеурочной деятельности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b="1" u="sng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Задачи</a:t>
            </a:r>
            <a:r>
              <a:rPr lang="ru-RU" sz="2400" b="1" u="sng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:</a:t>
            </a:r>
            <a:endParaRPr lang="ru-RU" sz="2400" b="1" u="sng" dirty="0">
              <a:solidFill>
                <a:srgbClr val="0070C0"/>
              </a:solidFill>
              <a:latin typeface="Arial Narrow" panose="020B0606020202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b="1" dirty="0" smtClean="0">
                <a:solidFill>
                  <a:srgbClr val="006600"/>
                </a:solidFill>
                <a:latin typeface="Arial Narrow" panose="020B0606020202030204" pitchFamily="34" charset="0"/>
              </a:rPr>
              <a:t>Благоустройство  </a:t>
            </a:r>
            <a:r>
              <a:rPr lang="ru-RU" sz="2400" b="1" dirty="0">
                <a:solidFill>
                  <a:srgbClr val="006600"/>
                </a:solidFill>
                <a:latin typeface="Arial Narrow" panose="020B0606020202030204" pitchFamily="34" charset="0"/>
              </a:rPr>
              <a:t>школьной территории; 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b="1" dirty="0" smtClean="0">
                <a:solidFill>
                  <a:srgbClr val="006600"/>
                </a:solidFill>
                <a:latin typeface="Arial Narrow" panose="020B0606020202030204" pitchFamily="34" charset="0"/>
              </a:rPr>
              <a:t>Привлечение учащихся к проектной деятельности;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b="1" dirty="0" smtClean="0">
                <a:solidFill>
                  <a:srgbClr val="006600"/>
                </a:solidFill>
                <a:latin typeface="Arial Narrow" panose="020B0606020202030204" pitchFamily="34" charset="0"/>
              </a:rPr>
              <a:t>Повышение уровня школьного благополучия;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b="1" dirty="0" smtClean="0">
                <a:solidFill>
                  <a:srgbClr val="006600"/>
                </a:solidFill>
                <a:latin typeface="Arial Narrow" panose="020B0606020202030204" pitchFamily="34" charset="0"/>
              </a:rPr>
              <a:t>Создание условий для развития коммуникативных способностей; учащихся;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b="1" dirty="0" smtClean="0">
                <a:solidFill>
                  <a:srgbClr val="006600"/>
                </a:solidFill>
                <a:latin typeface="Arial Narrow" panose="020B0606020202030204" pitchFamily="34" charset="0"/>
              </a:rPr>
              <a:t>Развитие творческих способностей учащихся</a:t>
            </a:r>
            <a:endParaRPr lang="ru-RU" sz="2400" b="1" dirty="0">
              <a:solidFill>
                <a:srgbClr val="0066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4167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0">
              <a:srgbClr val="EBFA9E"/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 flipV="1">
            <a:off x="0" y="116480"/>
            <a:ext cx="12192000" cy="996040"/>
            <a:chOff x="0" y="0"/>
            <a:chExt cx="11906" cy="1509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1829" y="537"/>
              <a:ext cx="10077" cy="962"/>
              <a:chOff x="1829" y="537"/>
              <a:chExt cx="10077" cy="962"/>
            </a:xfrm>
          </p:grpSpPr>
          <p:sp>
            <p:nvSpPr>
              <p:cNvPr id="12" name="Freeform 4"/>
              <p:cNvSpPr>
                <a:spLocks/>
              </p:cNvSpPr>
              <p:nvPr/>
            </p:nvSpPr>
            <p:spPr bwMode="auto">
              <a:xfrm>
                <a:off x="1829" y="537"/>
                <a:ext cx="10077" cy="962"/>
              </a:xfrm>
              <a:custGeom>
                <a:avLst/>
                <a:gdLst>
                  <a:gd name="T0" fmla="+- 0 1829 1829"/>
                  <a:gd name="T1" fmla="*/ T0 w 10077"/>
                  <a:gd name="T2" fmla="+- 0 1319 537"/>
                  <a:gd name="T3" fmla="*/ 1319 h 962"/>
                  <a:gd name="T4" fmla="+- 0 2057 1829"/>
                  <a:gd name="T5" fmla="*/ T4 w 10077"/>
                  <a:gd name="T6" fmla="+- 0 1354 537"/>
                  <a:gd name="T7" fmla="*/ 1354 h 962"/>
                  <a:gd name="T8" fmla="+- 0 2287 1829"/>
                  <a:gd name="T9" fmla="*/ T8 w 10077"/>
                  <a:gd name="T10" fmla="+- 0 1385 537"/>
                  <a:gd name="T11" fmla="*/ 1385 h 962"/>
                  <a:gd name="T12" fmla="+- 0 2518 1829"/>
                  <a:gd name="T13" fmla="*/ T12 w 10077"/>
                  <a:gd name="T14" fmla="+- 0 1412 537"/>
                  <a:gd name="T15" fmla="*/ 1412 h 962"/>
                  <a:gd name="T16" fmla="+- 0 2749 1829"/>
                  <a:gd name="T17" fmla="*/ T16 w 10077"/>
                  <a:gd name="T18" fmla="+- 0 1435 537"/>
                  <a:gd name="T19" fmla="*/ 1435 h 962"/>
                  <a:gd name="T20" fmla="+- 0 2980 1829"/>
                  <a:gd name="T21" fmla="*/ T20 w 10077"/>
                  <a:gd name="T22" fmla="+- 0 1454 537"/>
                  <a:gd name="T23" fmla="*/ 1454 h 962"/>
                  <a:gd name="T24" fmla="+- 0 3212 1829"/>
                  <a:gd name="T25" fmla="*/ T24 w 10077"/>
                  <a:gd name="T26" fmla="+- 0 1469 537"/>
                  <a:gd name="T27" fmla="*/ 1469 h 962"/>
                  <a:gd name="T28" fmla="+- 0 3443 1829"/>
                  <a:gd name="T29" fmla="*/ T28 w 10077"/>
                  <a:gd name="T30" fmla="+- 0 1481 537"/>
                  <a:gd name="T31" fmla="*/ 1481 h 962"/>
                  <a:gd name="T32" fmla="+- 0 3673 1829"/>
                  <a:gd name="T33" fmla="*/ T32 w 10077"/>
                  <a:gd name="T34" fmla="+- 0 1490 537"/>
                  <a:gd name="T35" fmla="*/ 1490 h 962"/>
                  <a:gd name="T36" fmla="+- 0 3901 1829"/>
                  <a:gd name="T37" fmla="*/ T36 w 10077"/>
                  <a:gd name="T38" fmla="+- 0 1496 537"/>
                  <a:gd name="T39" fmla="*/ 1496 h 962"/>
                  <a:gd name="T40" fmla="+- 0 4129 1829"/>
                  <a:gd name="T41" fmla="*/ T40 w 10077"/>
                  <a:gd name="T42" fmla="+- 0 1499 537"/>
                  <a:gd name="T43" fmla="*/ 1499 h 962"/>
                  <a:gd name="T44" fmla="+- 0 4354 1829"/>
                  <a:gd name="T45" fmla="*/ T44 w 10077"/>
                  <a:gd name="T46" fmla="+- 0 1499 537"/>
                  <a:gd name="T47" fmla="*/ 1499 h 962"/>
                  <a:gd name="T48" fmla="+- 0 4577 1829"/>
                  <a:gd name="T49" fmla="*/ T48 w 10077"/>
                  <a:gd name="T50" fmla="+- 0 1497 537"/>
                  <a:gd name="T51" fmla="*/ 1497 h 962"/>
                  <a:gd name="T52" fmla="+- 0 5015 1829"/>
                  <a:gd name="T53" fmla="*/ T52 w 10077"/>
                  <a:gd name="T54" fmla="+- 0 1487 537"/>
                  <a:gd name="T55" fmla="*/ 1487 h 962"/>
                  <a:gd name="T56" fmla="+- 0 5439 1829"/>
                  <a:gd name="T57" fmla="*/ T56 w 10077"/>
                  <a:gd name="T58" fmla="+- 0 1469 537"/>
                  <a:gd name="T59" fmla="*/ 1469 h 962"/>
                  <a:gd name="T60" fmla="+- 0 5847 1829"/>
                  <a:gd name="T61" fmla="*/ T60 w 10077"/>
                  <a:gd name="T62" fmla="+- 0 1446 537"/>
                  <a:gd name="T63" fmla="*/ 1446 h 962"/>
                  <a:gd name="T64" fmla="+- 0 6085 1829"/>
                  <a:gd name="T65" fmla="*/ T64 w 10077"/>
                  <a:gd name="T66" fmla="+- 0 1429 537"/>
                  <a:gd name="T67" fmla="*/ 1429 h 962"/>
                  <a:gd name="T68" fmla="+- 0 3524 1829"/>
                  <a:gd name="T69" fmla="*/ T68 w 10077"/>
                  <a:gd name="T70" fmla="+- 0 1429 537"/>
                  <a:gd name="T71" fmla="*/ 1429 h 962"/>
                  <a:gd name="T72" fmla="+- 0 3281 1829"/>
                  <a:gd name="T73" fmla="*/ T72 w 10077"/>
                  <a:gd name="T74" fmla="+- 0 1426 537"/>
                  <a:gd name="T75" fmla="*/ 1426 h 962"/>
                  <a:gd name="T76" fmla="+- 0 3038 1829"/>
                  <a:gd name="T77" fmla="*/ T76 w 10077"/>
                  <a:gd name="T78" fmla="+- 0 1419 537"/>
                  <a:gd name="T79" fmla="*/ 1419 h 962"/>
                  <a:gd name="T80" fmla="+- 0 2795 1829"/>
                  <a:gd name="T81" fmla="*/ T80 w 10077"/>
                  <a:gd name="T82" fmla="+- 0 1408 537"/>
                  <a:gd name="T83" fmla="*/ 1408 h 962"/>
                  <a:gd name="T84" fmla="+- 0 2551 1829"/>
                  <a:gd name="T85" fmla="*/ T84 w 10077"/>
                  <a:gd name="T86" fmla="+- 0 1393 537"/>
                  <a:gd name="T87" fmla="*/ 1393 h 962"/>
                  <a:gd name="T88" fmla="+- 0 2309 1829"/>
                  <a:gd name="T89" fmla="*/ T88 w 10077"/>
                  <a:gd name="T90" fmla="+- 0 1373 537"/>
                  <a:gd name="T91" fmla="*/ 1373 h 962"/>
                  <a:gd name="T92" fmla="+- 0 2068 1829"/>
                  <a:gd name="T93" fmla="*/ T92 w 10077"/>
                  <a:gd name="T94" fmla="+- 0 1348 537"/>
                  <a:gd name="T95" fmla="*/ 1348 h 962"/>
                  <a:gd name="T96" fmla="+- 0 1829 1829"/>
                  <a:gd name="T97" fmla="*/ T96 w 10077"/>
                  <a:gd name="T98" fmla="+- 0 1319 537"/>
                  <a:gd name="T99" fmla="*/ 1319 h 96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</a:cxnLst>
                <a:rect l="0" t="0" r="r" b="b"/>
                <a:pathLst>
                  <a:path w="10077" h="962">
                    <a:moveTo>
                      <a:pt x="0" y="782"/>
                    </a:moveTo>
                    <a:lnTo>
                      <a:pt x="228" y="817"/>
                    </a:lnTo>
                    <a:lnTo>
                      <a:pt x="458" y="848"/>
                    </a:lnTo>
                    <a:lnTo>
                      <a:pt x="689" y="875"/>
                    </a:lnTo>
                    <a:lnTo>
                      <a:pt x="920" y="898"/>
                    </a:lnTo>
                    <a:lnTo>
                      <a:pt x="1151" y="917"/>
                    </a:lnTo>
                    <a:lnTo>
                      <a:pt x="1383" y="932"/>
                    </a:lnTo>
                    <a:lnTo>
                      <a:pt x="1614" y="944"/>
                    </a:lnTo>
                    <a:lnTo>
                      <a:pt x="1844" y="953"/>
                    </a:lnTo>
                    <a:lnTo>
                      <a:pt x="2072" y="959"/>
                    </a:lnTo>
                    <a:lnTo>
                      <a:pt x="2300" y="962"/>
                    </a:lnTo>
                    <a:lnTo>
                      <a:pt x="2525" y="962"/>
                    </a:lnTo>
                    <a:lnTo>
                      <a:pt x="2748" y="960"/>
                    </a:lnTo>
                    <a:lnTo>
                      <a:pt x="3186" y="950"/>
                    </a:lnTo>
                    <a:lnTo>
                      <a:pt x="3610" y="932"/>
                    </a:lnTo>
                    <a:lnTo>
                      <a:pt x="4018" y="909"/>
                    </a:lnTo>
                    <a:lnTo>
                      <a:pt x="4256" y="892"/>
                    </a:lnTo>
                    <a:lnTo>
                      <a:pt x="1695" y="892"/>
                    </a:lnTo>
                    <a:lnTo>
                      <a:pt x="1452" y="889"/>
                    </a:lnTo>
                    <a:lnTo>
                      <a:pt x="1209" y="882"/>
                    </a:lnTo>
                    <a:lnTo>
                      <a:pt x="966" y="871"/>
                    </a:lnTo>
                    <a:lnTo>
                      <a:pt x="722" y="856"/>
                    </a:lnTo>
                    <a:lnTo>
                      <a:pt x="480" y="836"/>
                    </a:lnTo>
                    <a:lnTo>
                      <a:pt x="239" y="811"/>
                    </a:lnTo>
                    <a:lnTo>
                      <a:pt x="0" y="782"/>
                    </a:lnTo>
                  </a:path>
                </a:pathLst>
              </a:custGeom>
              <a:solidFill>
                <a:srgbClr val="C3DD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" name="Freeform 5"/>
              <p:cNvSpPr>
                <a:spLocks/>
              </p:cNvSpPr>
              <p:nvPr/>
            </p:nvSpPr>
            <p:spPr bwMode="auto">
              <a:xfrm>
                <a:off x="1829" y="537"/>
                <a:ext cx="10077" cy="962"/>
              </a:xfrm>
              <a:custGeom>
                <a:avLst/>
                <a:gdLst>
                  <a:gd name="T0" fmla="+- 0 11692 1829"/>
                  <a:gd name="T1" fmla="*/ T0 w 10077"/>
                  <a:gd name="T2" fmla="+- 0 537 537"/>
                  <a:gd name="T3" fmla="*/ 537 h 962"/>
                  <a:gd name="T4" fmla="+- 0 11231 1829"/>
                  <a:gd name="T5" fmla="*/ T4 w 10077"/>
                  <a:gd name="T6" fmla="+- 0 544 537"/>
                  <a:gd name="T7" fmla="*/ 544 h 962"/>
                  <a:gd name="T8" fmla="+- 0 10765 1829"/>
                  <a:gd name="T9" fmla="*/ T8 w 10077"/>
                  <a:gd name="T10" fmla="+- 0 573 537"/>
                  <a:gd name="T11" fmla="*/ 573 h 962"/>
                  <a:gd name="T12" fmla="+- 0 10294 1829"/>
                  <a:gd name="T13" fmla="*/ T12 w 10077"/>
                  <a:gd name="T14" fmla="+- 0 620 537"/>
                  <a:gd name="T15" fmla="*/ 620 h 962"/>
                  <a:gd name="T16" fmla="+- 0 9819 1829"/>
                  <a:gd name="T17" fmla="*/ T16 w 10077"/>
                  <a:gd name="T18" fmla="+- 0 683 537"/>
                  <a:gd name="T19" fmla="*/ 683 h 962"/>
                  <a:gd name="T20" fmla="+- 0 9342 1829"/>
                  <a:gd name="T21" fmla="*/ T20 w 10077"/>
                  <a:gd name="T22" fmla="+- 0 756 537"/>
                  <a:gd name="T23" fmla="*/ 756 h 962"/>
                  <a:gd name="T24" fmla="+- 0 7419 1829"/>
                  <a:gd name="T25" fmla="*/ T24 w 10077"/>
                  <a:gd name="T26" fmla="+- 0 1090 537"/>
                  <a:gd name="T27" fmla="*/ 1090 h 962"/>
                  <a:gd name="T28" fmla="+- 0 6938 1829"/>
                  <a:gd name="T29" fmla="*/ T28 w 10077"/>
                  <a:gd name="T30" fmla="+- 0 1166 537"/>
                  <a:gd name="T31" fmla="*/ 1166 h 962"/>
                  <a:gd name="T32" fmla="+- 0 6459 1829"/>
                  <a:gd name="T33" fmla="*/ T32 w 10077"/>
                  <a:gd name="T34" fmla="+- 0 1232 537"/>
                  <a:gd name="T35" fmla="*/ 1232 h 962"/>
                  <a:gd name="T36" fmla="+- 0 6258 1829"/>
                  <a:gd name="T37" fmla="*/ T36 w 10077"/>
                  <a:gd name="T38" fmla="+- 0 1257 537"/>
                  <a:gd name="T39" fmla="*/ 1257 h 962"/>
                  <a:gd name="T40" fmla="+- 0 5841 1829"/>
                  <a:gd name="T41" fmla="*/ T40 w 10077"/>
                  <a:gd name="T42" fmla="+- 0 1304 537"/>
                  <a:gd name="T43" fmla="*/ 1304 h 962"/>
                  <a:gd name="T44" fmla="+- 0 5403 1829"/>
                  <a:gd name="T45" fmla="*/ T44 w 10077"/>
                  <a:gd name="T46" fmla="+- 0 1346 537"/>
                  <a:gd name="T47" fmla="*/ 1346 h 962"/>
                  <a:gd name="T48" fmla="+- 0 4950 1829"/>
                  <a:gd name="T49" fmla="*/ T48 w 10077"/>
                  <a:gd name="T50" fmla="+- 0 1381 537"/>
                  <a:gd name="T51" fmla="*/ 1381 h 962"/>
                  <a:gd name="T52" fmla="+- 0 4718 1829"/>
                  <a:gd name="T53" fmla="*/ T52 w 10077"/>
                  <a:gd name="T54" fmla="+- 0 1396 537"/>
                  <a:gd name="T55" fmla="*/ 1396 h 962"/>
                  <a:gd name="T56" fmla="+- 0 4483 1829"/>
                  <a:gd name="T57" fmla="*/ T56 w 10077"/>
                  <a:gd name="T58" fmla="+- 0 1408 537"/>
                  <a:gd name="T59" fmla="*/ 1408 h 962"/>
                  <a:gd name="T60" fmla="+- 0 4246 1829"/>
                  <a:gd name="T61" fmla="*/ T60 w 10077"/>
                  <a:gd name="T62" fmla="+- 0 1418 537"/>
                  <a:gd name="T63" fmla="*/ 1418 h 962"/>
                  <a:gd name="T64" fmla="+- 0 4007 1829"/>
                  <a:gd name="T65" fmla="*/ T64 w 10077"/>
                  <a:gd name="T66" fmla="+- 0 1425 537"/>
                  <a:gd name="T67" fmla="*/ 1425 h 962"/>
                  <a:gd name="T68" fmla="+- 0 3766 1829"/>
                  <a:gd name="T69" fmla="*/ T68 w 10077"/>
                  <a:gd name="T70" fmla="+- 0 1429 537"/>
                  <a:gd name="T71" fmla="*/ 1429 h 962"/>
                  <a:gd name="T72" fmla="+- 0 3524 1829"/>
                  <a:gd name="T73" fmla="*/ T72 w 10077"/>
                  <a:gd name="T74" fmla="+- 0 1429 537"/>
                  <a:gd name="T75" fmla="*/ 1429 h 962"/>
                  <a:gd name="T76" fmla="+- 0 6085 1829"/>
                  <a:gd name="T77" fmla="*/ T76 w 10077"/>
                  <a:gd name="T78" fmla="+- 0 1429 537"/>
                  <a:gd name="T79" fmla="*/ 1429 h 962"/>
                  <a:gd name="T80" fmla="+- 0 6236 1829"/>
                  <a:gd name="T81" fmla="*/ T80 w 10077"/>
                  <a:gd name="T82" fmla="+- 0 1418 537"/>
                  <a:gd name="T83" fmla="*/ 1418 h 962"/>
                  <a:gd name="T84" fmla="+- 0 6719 1829"/>
                  <a:gd name="T85" fmla="*/ T84 w 10077"/>
                  <a:gd name="T86" fmla="+- 0 1374 537"/>
                  <a:gd name="T87" fmla="*/ 1374 h 962"/>
                  <a:gd name="T88" fmla="+- 0 7205 1829"/>
                  <a:gd name="T89" fmla="*/ T88 w 10077"/>
                  <a:gd name="T90" fmla="+- 0 1320 537"/>
                  <a:gd name="T91" fmla="*/ 1320 h 962"/>
                  <a:gd name="T92" fmla="+- 0 9149 1829"/>
                  <a:gd name="T93" fmla="*/ T92 w 10077"/>
                  <a:gd name="T94" fmla="+- 0 1075 537"/>
                  <a:gd name="T95" fmla="*/ 1075 h 962"/>
                  <a:gd name="T96" fmla="+- 0 9631 1829"/>
                  <a:gd name="T97" fmla="*/ T96 w 10077"/>
                  <a:gd name="T98" fmla="+- 0 1024 537"/>
                  <a:gd name="T99" fmla="*/ 1024 h 962"/>
                  <a:gd name="T100" fmla="+- 0 10110 1829"/>
                  <a:gd name="T101" fmla="*/ T100 w 10077"/>
                  <a:gd name="T102" fmla="+- 0 985 537"/>
                  <a:gd name="T103" fmla="*/ 985 h 962"/>
                  <a:gd name="T104" fmla="+- 0 10584 1829"/>
                  <a:gd name="T105" fmla="*/ T104 w 10077"/>
                  <a:gd name="T106" fmla="+- 0 961 537"/>
                  <a:gd name="T107" fmla="*/ 961 h 962"/>
                  <a:gd name="T108" fmla="+- 0 11053 1829"/>
                  <a:gd name="T109" fmla="*/ T108 w 10077"/>
                  <a:gd name="T110" fmla="+- 0 956 537"/>
                  <a:gd name="T111" fmla="*/ 956 h 962"/>
                  <a:gd name="T112" fmla="+- 0 11905 1829"/>
                  <a:gd name="T113" fmla="*/ T112 w 10077"/>
                  <a:gd name="T114" fmla="+- 0 956 537"/>
                  <a:gd name="T115" fmla="*/ 956 h 962"/>
                  <a:gd name="T116" fmla="+- 0 11905 1829"/>
                  <a:gd name="T117" fmla="*/ T116 w 10077"/>
                  <a:gd name="T118" fmla="+- 0 546 537"/>
                  <a:gd name="T119" fmla="*/ 546 h 962"/>
                  <a:gd name="T120" fmla="+- 0 11692 1829"/>
                  <a:gd name="T121" fmla="*/ T120 w 10077"/>
                  <a:gd name="T122" fmla="+- 0 537 537"/>
                  <a:gd name="T123" fmla="*/ 537 h 96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</a:cxnLst>
                <a:rect l="0" t="0" r="r" b="b"/>
                <a:pathLst>
                  <a:path w="10077" h="962">
                    <a:moveTo>
                      <a:pt x="9863" y="0"/>
                    </a:moveTo>
                    <a:lnTo>
                      <a:pt x="9402" y="7"/>
                    </a:lnTo>
                    <a:lnTo>
                      <a:pt x="8936" y="36"/>
                    </a:lnTo>
                    <a:lnTo>
                      <a:pt x="8465" y="83"/>
                    </a:lnTo>
                    <a:lnTo>
                      <a:pt x="7990" y="146"/>
                    </a:lnTo>
                    <a:lnTo>
                      <a:pt x="7513" y="219"/>
                    </a:lnTo>
                    <a:lnTo>
                      <a:pt x="5590" y="553"/>
                    </a:lnTo>
                    <a:lnTo>
                      <a:pt x="5109" y="629"/>
                    </a:lnTo>
                    <a:lnTo>
                      <a:pt x="4630" y="695"/>
                    </a:lnTo>
                    <a:lnTo>
                      <a:pt x="4429" y="720"/>
                    </a:lnTo>
                    <a:lnTo>
                      <a:pt x="4012" y="767"/>
                    </a:lnTo>
                    <a:lnTo>
                      <a:pt x="3574" y="809"/>
                    </a:lnTo>
                    <a:lnTo>
                      <a:pt x="3121" y="844"/>
                    </a:lnTo>
                    <a:lnTo>
                      <a:pt x="2889" y="859"/>
                    </a:lnTo>
                    <a:lnTo>
                      <a:pt x="2654" y="871"/>
                    </a:lnTo>
                    <a:lnTo>
                      <a:pt x="2417" y="881"/>
                    </a:lnTo>
                    <a:lnTo>
                      <a:pt x="2178" y="888"/>
                    </a:lnTo>
                    <a:lnTo>
                      <a:pt x="1937" y="892"/>
                    </a:lnTo>
                    <a:lnTo>
                      <a:pt x="1695" y="892"/>
                    </a:lnTo>
                    <a:lnTo>
                      <a:pt x="4256" y="892"/>
                    </a:lnTo>
                    <a:lnTo>
                      <a:pt x="4407" y="881"/>
                    </a:lnTo>
                    <a:lnTo>
                      <a:pt x="4890" y="837"/>
                    </a:lnTo>
                    <a:lnTo>
                      <a:pt x="5376" y="783"/>
                    </a:lnTo>
                    <a:lnTo>
                      <a:pt x="7320" y="538"/>
                    </a:lnTo>
                    <a:lnTo>
                      <a:pt x="7802" y="487"/>
                    </a:lnTo>
                    <a:lnTo>
                      <a:pt x="8281" y="448"/>
                    </a:lnTo>
                    <a:lnTo>
                      <a:pt x="8755" y="424"/>
                    </a:lnTo>
                    <a:lnTo>
                      <a:pt x="9224" y="419"/>
                    </a:lnTo>
                    <a:lnTo>
                      <a:pt x="10076" y="419"/>
                    </a:lnTo>
                    <a:lnTo>
                      <a:pt x="10076" y="9"/>
                    </a:lnTo>
                    <a:lnTo>
                      <a:pt x="9863" y="0"/>
                    </a:lnTo>
                  </a:path>
                </a:pathLst>
              </a:custGeom>
              <a:solidFill>
                <a:srgbClr val="C3DD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" name="Freeform 6"/>
              <p:cNvSpPr>
                <a:spLocks/>
              </p:cNvSpPr>
              <p:nvPr/>
            </p:nvSpPr>
            <p:spPr bwMode="auto">
              <a:xfrm>
                <a:off x="1829" y="537"/>
                <a:ext cx="10077" cy="962"/>
              </a:xfrm>
              <a:custGeom>
                <a:avLst/>
                <a:gdLst>
                  <a:gd name="T0" fmla="+- 0 11905 1829"/>
                  <a:gd name="T1" fmla="*/ T0 w 10077"/>
                  <a:gd name="T2" fmla="+- 0 956 537"/>
                  <a:gd name="T3" fmla="*/ 956 h 962"/>
                  <a:gd name="T4" fmla="+- 0 11053 1829"/>
                  <a:gd name="T5" fmla="*/ T4 w 10077"/>
                  <a:gd name="T6" fmla="+- 0 956 537"/>
                  <a:gd name="T7" fmla="*/ 956 h 962"/>
                  <a:gd name="T8" fmla="+- 0 11516 1829"/>
                  <a:gd name="T9" fmla="*/ T8 w 10077"/>
                  <a:gd name="T10" fmla="+- 0 973 537"/>
                  <a:gd name="T11" fmla="*/ 973 h 962"/>
                  <a:gd name="T12" fmla="+- 0 11905 1829"/>
                  <a:gd name="T13" fmla="*/ T12 w 10077"/>
                  <a:gd name="T14" fmla="+- 0 1010 537"/>
                  <a:gd name="T15" fmla="*/ 1010 h 962"/>
                  <a:gd name="T16" fmla="+- 0 11905 1829"/>
                  <a:gd name="T17" fmla="*/ T16 w 10077"/>
                  <a:gd name="T18" fmla="+- 0 956 537"/>
                  <a:gd name="T19" fmla="*/ 956 h 96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0077" h="962">
                    <a:moveTo>
                      <a:pt x="10076" y="419"/>
                    </a:moveTo>
                    <a:lnTo>
                      <a:pt x="9224" y="419"/>
                    </a:lnTo>
                    <a:lnTo>
                      <a:pt x="9687" y="436"/>
                    </a:lnTo>
                    <a:lnTo>
                      <a:pt x="10076" y="473"/>
                    </a:lnTo>
                    <a:lnTo>
                      <a:pt x="10076" y="419"/>
                    </a:lnTo>
                  </a:path>
                </a:pathLst>
              </a:custGeom>
              <a:solidFill>
                <a:srgbClr val="C3DD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4" name="Group 7"/>
            <p:cNvGrpSpPr>
              <a:grpSpLocks/>
            </p:cNvGrpSpPr>
            <p:nvPr/>
          </p:nvGrpSpPr>
          <p:grpSpPr bwMode="auto">
            <a:xfrm>
              <a:off x="31" y="287"/>
              <a:ext cx="11874" cy="1142"/>
              <a:chOff x="31" y="287"/>
              <a:chExt cx="11874" cy="1142"/>
            </a:xfrm>
          </p:grpSpPr>
          <p:sp>
            <p:nvSpPr>
              <p:cNvPr id="9" name="Freeform 8"/>
              <p:cNvSpPr>
                <a:spLocks/>
              </p:cNvSpPr>
              <p:nvPr/>
            </p:nvSpPr>
            <p:spPr bwMode="auto">
              <a:xfrm>
                <a:off x="31" y="287"/>
                <a:ext cx="11874" cy="1142"/>
              </a:xfrm>
              <a:custGeom>
                <a:avLst/>
                <a:gdLst>
                  <a:gd name="T0" fmla="+- 0 32 31"/>
                  <a:gd name="T1" fmla="*/ T0 w 11874"/>
                  <a:gd name="T2" fmla="+- 0 876 287"/>
                  <a:gd name="T3" fmla="*/ 876 h 1142"/>
                  <a:gd name="T4" fmla="+- 0 330 31"/>
                  <a:gd name="T5" fmla="*/ T4 w 11874"/>
                  <a:gd name="T6" fmla="+- 0 986 287"/>
                  <a:gd name="T7" fmla="*/ 986 h 1142"/>
                  <a:gd name="T8" fmla="+- 0 638 31"/>
                  <a:gd name="T9" fmla="*/ T8 w 11874"/>
                  <a:gd name="T10" fmla="+- 0 1079 287"/>
                  <a:gd name="T11" fmla="*/ 1079 h 1142"/>
                  <a:gd name="T12" fmla="+- 0 953 31"/>
                  <a:gd name="T13" fmla="*/ T12 w 11874"/>
                  <a:gd name="T14" fmla="+- 0 1160 287"/>
                  <a:gd name="T15" fmla="*/ 1160 h 1142"/>
                  <a:gd name="T16" fmla="+- 0 1275 31"/>
                  <a:gd name="T17" fmla="*/ T16 w 11874"/>
                  <a:gd name="T18" fmla="+- 0 1229 287"/>
                  <a:gd name="T19" fmla="*/ 1229 h 1142"/>
                  <a:gd name="T20" fmla="+- 0 1603 31"/>
                  <a:gd name="T21" fmla="*/ T20 w 11874"/>
                  <a:gd name="T22" fmla="+- 0 1286 287"/>
                  <a:gd name="T23" fmla="*/ 1286 h 1142"/>
                  <a:gd name="T24" fmla="+- 0 1936 31"/>
                  <a:gd name="T25" fmla="*/ T24 w 11874"/>
                  <a:gd name="T26" fmla="+- 0 1333 287"/>
                  <a:gd name="T27" fmla="*/ 1333 h 1142"/>
                  <a:gd name="T28" fmla="+- 0 2272 31"/>
                  <a:gd name="T29" fmla="*/ T28 w 11874"/>
                  <a:gd name="T30" fmla="+- 0 1370 287"/>
                  <a:gd name="T31" fmla="*/ 1370 h 1142"/>
                  <a:gd name="T32" fmla="+- 0 2610 31"/>
                  <a:gd name="T33" fmla="*/ T32 w 11874"/>
                  <a:gd name="T34" fmla="+- 0 1397 287"/>
                  <a:gd name="T35" fmla="*/ 1397 h 1142"/>
                  <a:gd name="T36" fmla="+- 0 2950 31"/>
                  <a:gd name="T37" fmla="*/ T36 w 11874"/>
                  <a:gd name="T38" fmla="+- 0 1416 287"/>
                  <a:gd name="T39" fmla="*/ 1416 h 1142"/>
                  <a:gd name="T40" fmla="+- 0 3290 31"/>
                  <a:gd name="T41" fmla="*/ T40 w 11874"/>
                  <a:gd name="T42" fmla="+- 0 1426 287"/>
                  <a:gd name="T43" fmla="*/ 1426 h 1142"/>
                  <a:gd name="T44" fmla="+- 0 3629 31"/>
                  <a:gd name="T45" fmla="*/ T44 w 11874"/>
                  <a:gd name="T46" fmla="+- 0 1429 287"/>
                  <a:gd name="T47" fmla="*/ 1429 h 1142"/>
                  <a:gd name="T48" fmla="+- 0 3966 31"/>
                  <a:gd name="T49" fmla="*/ T48 w 11874"/>
                  <a:gd name="T50" fmla="+- 0 1426 287"/>
                  <a:gd name="T51" fmla="*/ 1426 h 1142"/>
                  <a:gd name="T52" fmla="+- 0 4299 31"/>
                  <a:gd name="T53" fmla="*/ T52 w 11874"/>
                  <a:gd name="T54" fmla="+- 0 1416 287"/>
                  <a:gd name="T55" fmla="*/ 1416 h 1142"/>
                  <a:gd name="T56" fmla="+- 0 4629 31"/>
                  <a:gd name="T57" fmla="*/ T56 w 11874"/>
                  <a:gd name="T58" fmla="+- 0 1401 287"/>
                  <a:gd name="T59" fmla="*/ 1401 h 1142"/>
                  <a:gd name="T60" fmla="+- 0 4954 31"/>
                  <a:gd name="T61" fmla="*/ T60 w 11874"/>
                  <a:gd name="T62" fmla="+- 0 1381 287"/>
                  <a:gd name="T63" fmla="*/ 1381 h 1142"/>
                  <a:gd name="T64" fmla="+- 0 5270 31"/>
                  <a:gd name="T65" fmla="*/ T64 w 11874"/>
                  <a:gd name="T66" fmla="+- 0 1357 287"/>
                  <a:gd name="T67" fmla="*/ 1357 h 1142"/>
                  <a:gd name="T68" fmla="+- 0 3650 31"/>
                  <a:gd name="T69" fmla="*/ T68 w 11874"/>
                  <a:gd name="T70" fmla="+- 0 1357 287"/>
                  <a:gd name="T71" fmla="*/ 1357 h 1142"/>
                  <a:gd name="T72" fmla="+- 0 3310 31"/>
                  <a:gd name="T73" fmla="*/ T72 w 11874"/>
                  <a:gd name="T74" fmla="+- 0 1355 287"/>
                  <a:gd name="T75" fmla="*/ 1355 h 1142"/>
                  <a:gd name="T76" fmla="+- 0 2969 31"/>
                  <a:gd name="T77" fmla="*/ T76 w 11874"/>
                  <a:gd name="T78" fmla="+- 0 1346 287"/>
                  <a:gd name="T79" fmla="*/ 1346 h 1142"/>
                  <a:gd name="T80" fmla="+- 0 2628 31"/>
                  <a:gd name="T81" fmla="*/ T80 w 11874"/>
                  <a:gd name="T82" fmla="+- 0 1329 287"/>
                  <a:gd name="T83" fmla="*/ 1329 h 1142"/>
                  <a:gd name="T84" fmla="+- 0 2288 31"/>
                  <a:gd name="T85" fmla="*/ T84 w 11874"/>
                  <a:gd name="T86" fmla="+- 0 1305 287"/>
                  <a:gd name="T87" fmla="*/ 1305 h 1142"/>
                  <a:gd name="T88" fmla="+- 0 1950 31"/>
                  <a:gd name="T89" fmla="*/ T88 w 11874"/>
                  <a:gd name="T90" fmla="+- 0 1272 287"/>
                  <a:gd name="T91" fmla="*/ 1272 h 1142"/>
                  <a:gd name="T92" fmla="+- 0 1615 31"/>
                  <a:gd name="T93" fmla="*/ T92 w 11874"/>
                  <a:gd name="T94" fmla="+- 0 1231 287"/>
                  <a:gd name="T95" fmla="*/ 1231 h 1142"/>
                  <a:gd name="T96" fmla="+- 0 1285 31"/>
                  <a:gd name="T97" fmla="*/ T96 w 11874"/>
                  <a:gd name="T98" fmla="+- 0 1180 287"/>
                  <a:gd name="T99" fmla="*/ 1180 h 1142"/>
                  <a:gd name="T100" fmla="+- 0 960 31"/>
                  <a:gd name="T101" fmla="*/ T100 w 11874"/>
                  <a:gd name="T102" fmla="+- 0 1119 287"/>
                  <a:gd name="T103" fmla="*/ 1119 h 1142"/>
                  <a:gd name="T104" fmla="+- 0 643 31"/>
                  <a:gd name="T105" fmla="*/ T104 w 11874"/>
                  <a:gd name="T106" fmla="+- 0 1049 287"/>
                  <a:gd name="T107" fmla="*/ 1049 h 1142"/>
                  <a:gd name="T108" fmla="+- 0 333 31"/>
                  <a:gd name="T109" fmla="*/ T108 w 11874"/>
                  <a:gd name="T110" fmla="+- 0 968 287"/>
                  <a:gd name="T111" fmla="*/ 968 h 1142"/>
                  <a:gd name="T112" fmla="+- 0 32 31"/>
                  <a:gd name="T113" fmla="*/ T112 w 11874"/>
                  <a:gd name="T114" fmla="+- 0 876 287"/>
                  <a:gd name="T115" fmla="*/ 876 h 114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</a:cxnLst>
                <a:rect l="0" t="0" r="r" b="b"/>
                <a:pathLst>
                  <a:path w="11874" h="1142">
                    <a:moveTo>
                      <a:pt x="1" y="589"/>
                    </a:moveTo>
                    <a:lnTo>
                      <a:pt x="299" y="699"/>
                    </a:lnTo>
                    <a:lnTo>
                      <a:pt x="607" y="792"/>
                    </a:lnTo>
                    <a:lnTo>
                      <a:pt x="922" y="873"/>
                    </a:lnTo>
                    <a:lnTo>
                      <a:pt x="1244" y="942"/>
                    </a:lnTo>
                    <a:lnTo>
                      <a:pt x="1572" y="999"/>
                    </a:lnTo>
                    <a:lnTo>
                      <a:pt x="1905" y="1046"/>
                    </a:lnTo>
                    <a:lnTo>
                      <a:pt x="2241" y="1083"/>
                    </a:lnTo>
                    <a:lnTo>
                      <a:pt x="2579" y="1110"/>
                    </a:lnTo>
                    <a:lnTo>
                      <a:pt x="2919" y="1129"/>
                    </a:lnTo>
                    <a:lnTo>
                      <a:pt x="3259" y="1139"/>
                    </a:lnTo>
                    <a:lnTo>
                      <a:pt x="3598" y="1142"/>
                    </a:lnTo>
                    <a:lnTo>
                      <a:pt x="3935" y="1139"/>
                    </a:lnTo>
                    <a:lnTo>
                      <a:pt x="4268" y="1129"/>
                    </a:lnTo>
                    <a:lnTo>
                      <a:pt x="4598" y="1114"/>
                    </a:lnTo>
                    <a:lnTo>
                      <a:pt x="4923" y="1094"/>
                    </a:lnTo>
                    <a:lnTo>
                      <a:pt x="5239" y="1070"/>
                    </a:lnTo>
                    <a:lnTo>
                      <a:pt x="3619" y="1070"/>
                    </a:lnTo>
                    <a:lnTo>
                      <a:pt x="3279" y="1068"/>
                    </a:lnTo>
                    <a:lnTo>
                      <a:pt x="2938" y="1059"/>
                    </a:lnTo>
                    <a:lnTo>
                      <a:pt x="2597" y="1042"/>
                    </a:lnTo>
                    <a:lnTo>
                      <a:pt x="2257" y="1018"/>
                    </a:lnTo>
                    <a:lnTo>
                      <a:pt x="1919" y="985"/>
                    </a:lnTo>
                    <a:lnTo>
                      <a:pt x="1584" y="944"/>
                    </a:lnTo>
                    <a:lnTo>
                      <a:pt x="1254" y="893"/>
                    </a:lnTo>
                    <a:lnTo>
                      <a:pt x="929" y="832"/>
                    </a:lnTo>
                    <a:lnTo>
                      <a:pt x="612" y="762"/>
                    </a:lnTo>
                    <a:lnTo>
                      <a:pt x="302" y="681"/>
                    </a:lnTo>
                    <a:lnTo>
                      <a:pt x="1" y="589"/>
                    </a:lnTo>
                  </a:path>
                </a:pathLst>
              </a:custGeom>
              <a:solidFill>
                <a:srgbClr val="8DC6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" name="Freeform 9"/>
              <p:cNvSpPr>
                <a:spLocks/>
              </p:cNvSpPr>
              <p:nvPr/>
            </p:nvSpPr>
            <p:spPr bwMode="auto">
              <a:xfrm>
                <a:off x="31" y="287"/>
                <a:ext cx="11874" cy="1142"/>
              </a:xfrm>
              <a:custGeom>
                <a:avLst/>
                <a:gdLst>
                  <a:gd name="T0" fmla="+- 0 11680 31"/>
                  <a:gd name="T1" fmla="*/ T0 w 11874"/>
                  <a:gd name="T2" fmla="+- 0 287 287"/>
                  <a:gd name="T3" fmla="*/ 287 h 1142"/>
                  <a:gd name="T4" fmla="+- 0 11217 31"/>
                  <a:gd name="T5" fmla="*/ T4 w 11874"/>
                  <a:gd name="T6" fmla="+- 0 306 287"/>
                  <a:gd name="T7" fmla="*/ 306 h 1142"/>
                  <a:gd name="T8" fmla="+- 0 10749 31"/>
                  <a:gd name="T9" fmla="*/ T8 w 11874"/>
                  <a:gd name="T10" fmla="+- 0 347 287"/>
                  <a:gd name="T11" fmla="*/ 347 h 1142"/>
                  <a:gd name="T12" fmla="+- 0 10278 31"/>
                  <a:gd name="T13" fmla="*/ T12 w 11874"/>
                  <a:gd name="T14" fmla="+- 0 407 287"/>
                  <a:gd name="T15" fmla="*/ 407 h 1142"/>
                  <a:gd name="T16" fmla="+- 0 9804 31"/>
                  <a:gd name="T17" fmla="*/ T16 w 11874"/>
                  <a:gd name="T18" fmla="+- 0 483 287"/>
                  <a:gd name="T19" fmla="*/ 483 h 1142"/>
                  <a:gd name="T20" fmla="+- 0 9327 31"/>
                  <a:gd name="T21" fmla="*/ T20 w 11874"/>
                  <a:gd name="T22" fmla="+- 0 570 287"/>
                  <a:gd name="T23" fmla="*/ 570 h 1142"/>
                  <a:gd name="T24" fmla="+- 0 7408 31"/>
                  <a:gd name="T25" fmla="*/ T24 w 11874"/>
                  <a:gd name="T26" fmla="+- 0 964 287"/>
                  <a:gd name="T27" fmla="*/ 964 h 1142"/>
                  <a:gd name="T28" fmla="+- 0 6928 31"/>
                  <a:gd name="T29" fmla="*/ T28 w 11874"/>
                  <a:gd name="T30" fmla="+- 0 1056 287"/>
                  <a:gd name="T31" fmla="*/ 1056 h 1142"/>
                  <a:gd name="T32" fmla="+- 0 6449 31"/>
                  <a:gd name="T33" fmla="*/ T32 w 11874"/>
                  <a:gd name="T34" fmla="+- 0 1136 287"/>
                  <a:gd name="T35" fmla="*/ 1136 h 1142"/>
                  <a:gd name="T36" fmla="+- 0 6175 31"/>
                  <a:gd name="T37" fmla="*/ T36 w 11874"/>
                  <a:gd name="T38" fmla="+- 0 1177 287"/>
                  <a:gd name="T39" fmla="*/ 1177 h 1142"/>
                  <a:gd name="T40" fmla="+- 0 5889 31"/>
                  <a:gd name="T41" fmla="*/ T40 w 11874"/>
                  <a:gd name="T42" fmla="+- 0 1214 287"/>
                  <a:gd name="T43" fmla="*/ 1214 h 1142"/>
                  <a:gd name="T44" fmla="+- 0 5592 31"/>
                  <a:gd name="T45" fmla="*/ T44 w 11874"/>
                  <a:gd name="T46" fmla="+- 0 1248 287"/>
                  <a:gd name="T47" fmla="*/ 1248 h 1142"/>
                  <a:gd name="T48" fmla="+- 0 5286 31"/>
                  <a:gd name="T49" fmla="*/ T48 w 11874"/>
                  <a:gd name="T50" fmla="+- 0 1279 287"/>
                  <a:gd name="T51" fmla="*/ 1279 h 1142"/>
                  <a:gd name="T52" fmla="+- 0 4971 31"/>
                  <a:gd name="T53" fmla="*/ T52 w 11874"/>
                  <a:gd name="T54" fmla="+- 0 1305 287"/>
                  <a:gd name="T55" fmla="*/ 1305 h 1142"/>
                  <a:gd name="T56" fmla="+- 0 4649 31"/>
                  <a:gd name="T57" fmla="*/ T56 w 11874"/>
                  <a:gd name="T58" fmla="+- 0 1326 287"/>
                  <a:gd name="T59" fmla="*/ 1326 h 1142"/>
                  <a:gd name="T60" fmla="+- 0 4320 31"/>
                  <a:gd name="T61" fmla="*/ T60 w 11874"/>
                  <a:gd name="T62" fmla="+- 0 1342 287"/>
                  <a:gd name="T63" fmla="*/ 1342 h 1142"/>
                  <a:gd name="T64" fmla="+- 0 3987 31"/>
                  <a:gd name="T65" fmla="*/ T64 w 11874"/>
                  <a:gd name="T66" fmla="+- 0 1352 287"/>
                  <a:gd name="T67" fmla="*/ 1352 h 1142"/>
                  <a:gd name="T68" fmla="+- 0 3650 31"/>
                  <a:gd name="T69" fmla="*/ T68 w 11874"/>
                  <a:gd name="T70" fmla="+- 0 1357 287"/>
                  <a:gd name="T71" fmla="*/ 1357 h 1142"/>
                  <a:gd name="T72" fmla="+- 0 5270 31"/>
                  <a:gd name="T73" fmla="*/ T72 w 11874"/>
                  <a:gd name="T74" fmla="+- 0 1357 287"/>
                  <a:gd name="T75" fmla="*/ 1357 h 1142"/>
                  <a:gd name="T76" fmla="+- 0 5583 31"/>
                  <a:gd name="T77" fmla="*/ T76 w 11874"/>
                  <a:gd name="T78" fmla="+- 0 1329 287"/>
                  <a:gd name="T79" fmla="*/ 1329 h 1142"/>
                  <a:gd name="T80" fmla="+- 0 5885 31"/>
                  <a:gd name="T81" fmla="*/ T80 w 11874"/>
                  <a:gd name="T82" fmla="+- 0 1299 287"/>
                  <a:gd name="T83" fmla="*/ 1299 h 1142"/>
                  <a:gd name="T84" fmla="+- 0 6459 31"/>
                  <a:gd name="T85" fmla="*/ T84 w 11874"/>
                  <a:gd name="T86" fmla="+- 0 1232 287"/>
                  <a:gd name="T87" fmla="*/ 1232 h 1142"/>
                  <a:gd name="T88" fmla="+- 0 6942 31"/>
                  <a:gd name="T89" fmla="*/ T88 w 11874"/>
                  <a:gd name="T90" fmla="+- 0 1166 287"/>
                  <a:gd name="T91" fmla="*/ 1166 h 1142"/>
                  <a:gd name="T92" fmla="+- 0 7427 31"/>
                  <a:gd name="T93" fmla="*/ T92 w 11874"/>
                  <a:gd name="T94" fmla="+- 0 1089 287"/>
                  <a:gd name="T95" fmla="*/ 1089 h 1142"/>
                  <a:gd name="T96" fmla="+- 0 9367 31"/>
                  <a:gd name="T97" fmla="*/ T96 w 11874"/>
                  <a:gd name="T98" fmla="+- 0 752 287"/>
                  <a:gd name="T99" fmla="*/ 752 h 1142"/>
                  <a:gd name="T100" fmla="+- 0 9848 31"/>
                  <a:gd name="T101" fmla="*/ T100 w 11874"/>
                  <a:gd name="T102" fmla="+- 0 678 287"/>
                  <a:gd name="T103" fmla="*/ 678 h 1142"/>
                  <a:gd name="T104" fmla="+- 0 10327 31"/>
                  <a:gd name="T105" fmla="*/ T104 w 11874"/>
                  <a:gd name="T106" fmla="+- 0 616 287"/>
                  <a:gd name="T107" fmla="*/ 616 h 1142"/>
                  <a:gd name="T108" fmla="+- 0 10801 31"/>
                  <a:gd name="T109" fmla="*/ T108 w 11874"/>
                  <a:gd name="T110" fmla="+- 0 570 287"/>
                  <a:gd name="T111" fmla="*/ 570 h 1142"/>
                  <a:gd name="T112" fmla="+- 0 11271 31"/>
                  <a:gd name="T113" fmla="*/ T112 w 11874"/>
                  <a:gd name="T114" fmla="+- 0 542 287"/>
                  <a:gd name="T115" fmla="*/ 542 h 1142"/>
                  <a:gd name="T116" fmla="+- 0 11736 31"/>
                  <a:gd name="T117" fmla="*/ T116 w 11874"/>
                  <a:gd name="T118" fmla="+- 0 538 287"/>
                  <a:gd name="T119" fmla="*/ 538 h 1142"/>
                  <a:gd name="T120" fmla="+- 0 11906 31"/>
                  <a:gd name="T121" fmla="*/ T120 w 11874"/>
                  <a:gd name="T122" fmla="+- 0 538 287"/>
                  <a:gd name="T123" fmla="*/ 538 h 1142"/>
                  <a:gd name="T124" fmla="+- 0 11906 31"/>
                  <a:gd name="T125" fmla="*/ T124 w 11874"/>
                  <a:gd name="T126" fmla="+- 0 291 287"/>
                  <a:gd name="T127" fmla="*/ 291 h 1142"/>
                  <a:gd name="T128" fmla="+- 0 11680 31"/>
                  <a:gd name="T129" fmla="*/ T128 w 11874"/>
                  <a:gd name="T130" fmla="+- 0 287 287"/>
                  <a:gd name="T131" fmla="*/ 287 h 114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</a:cxnLst>
                <a:rect l="0" t="0" r="r" b="b"/>
                <a:pathLst>
                  <a:path w="11874" h="1142">
                    <a:moveTo>
                      <a:pt x="11649" y="0"/>
                    </a:moveTo>
                    <a:lnTo>
                      <a:pt x="11186" y="19"/>
                    </a:lnTo>
                    <a:lnTo>
                      <a:pt x="10718" y="60"/>
                    </a:lnTo>
                    <a:lnTo>
                      <a:pt x="10247" y="120"/>
                    </a:lnTo>
                    <a:lnTo>
                      <a:pt x="9773" y="196"/>
                    </a:lnTo>
                    <a:lnTo>
                      <a:pt x="9296" y="283"/>
                    </a:lnTo>
                    <a:lnTo>
                      <a:pt x="7377" y="677"/>
                    </a:lnTo>
                    <a:lnTo>
                      <a:pt x="6897" y="769"/>
                    </a:lnTo>
                    <a:lnTo>
                      <a:pt x="6418" y="849"/>
                    </a:lnTo>
                    <a:lnTo>
                      <a:pt x="6144" y="890"/>
                    </a:lnTo>
                    <a:lnTo>
                      <a:pt x="5858" y="927"/>
                    </a:lnTo>
                    <a:lnTo>
                      <a:pt x="5561" y="961"/>
                    </a:lnTo>
                    <a:lnTo>
                      <a:pt x="5255" y="992"/>
                    </a:lnTo>
                    <a:lnTo>
                      <a:pt x="4940" y="1018"/>
                    </a:lnTo>
                    <a:lnTo>
                      <a:pt x="4618" y="1039"/>
                    </a:lnTo>
                    <a:lnTo>
                      <a:pt x="4289" y="1055"/>
                    </a:lnTo>
                    <a:lnTo>
                      <a:pt x="3956" y="1065"/>
                    </a:lnTo>
                    <a:lnTo>
                      <a:pt x="3619" y="1070"/>
                    </a:lnTo>
                    <a:lnTo>
                      <a:pt x="5239" y="1070"/>
                    </a:lnTo>
                    <a:lnTo>
                      <a:pt x="5552" y="1042"/>
                    </a:lnTo>
                    <a:lnTo>
                      <a:pt x="5854" y="1012"/>
                    </a:lnTo>
                    <a:lnTo>
                      <a:pt x="6428" y="945"/>
                    </a:lnTo>
                    <a:lnTo>
                      <a:pt x="6911" y="879"/>
                    </a:lnTo>
                    <a:lnTo>
                      <a:pt x="7396" y="802"/>
                    </a:lnTo>
                    <a:lnTo>
                      <a:pt x="9336" y="465"/>
                    </a:lnTo>
                    <a:lnTo>
                      <a:pt x="9817" y="391"/>
                    </a:lnTo>
                    <a:lnTo>
                      <a:pt x="10296" y="329"/>
                    </a:lnTo>
                    <a:lnTo>
                      <a:pt x="10770" y="283"/>
                    </a:lnTo>
                    <a:lnTo>
                      <a:pt x="11240" y="255"/>
                    </a:lnTo>
                    <a:lnTo>
                      <a:pt x="11705" y="251"/>
                    </a:lnTo>
                    <a:lnTo>
                      <a:pt x="11875" y="251"/>
                    </a:lnTo>
                    <a:lnTo>
                      <a:pt x="11875" y="4"/>
                    </a:lnTo>
                    <a:lnTo>
                      <a:pt x="11649" y="0"/>
                    </a:lnTo>
                  </a:path>
                </a:pathLst>
              </a:custGeom>
              <a:solidFill>
                <a:srgbClr val="8DC6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" name="Freeform 10"/>
              <p:cNvSpPr>
                <a:spLocks/>
              </p:cNvSpPr>
              <p:nvPr/>
            </p:nvSpPr>
            <p:spPr bwMode="auto">
              <a:xfrm>
                <a:off x="31" y="287"/>
                <a:ext cx="11874" cy="1142"/>
              </a:xfrm>
              <a:custGeom>
                <a:avLst/>
                <a:gdLst>
                  <a:gd name="T0" fmla="+- 0 11906 31"/>
                  <a:gd name="T1" fmla="*/ T0 w 11874"/>
                  <a:gd name="T2" fmla="+- 0 538 287"/>
                  <a:gd name="T3" fmla="*/ 538 h 1142"/>
                  <a:gd name="T4" fmla="+- 0 11736 31"/>
                  <a:gd name="T5" fmla="*/ T4 w 11874"/>
                  <a:gd name="T6" fmla="+- 0 538 287"/>
                  <a:gd name="T7" fmla="*/ 538 h 1142"/>
                  <a:gd name="T8" fmla="+- 0 11906 31"/>
                  <a:gd name="T9" fmla="*/ T8 w 11874"/>
                  <a:gd name="T10" fmla="+- 0 545 287"/>
                  <a:gd name="T11" fmla="*/ 545 h 1142"/>
                  <a:gd name="T12" fmla="+- 0 11906 31"/>
                  <a:gd name="T13" fmla="*/ T12 w 11874"/>
                  <a:gd name="T14" fmla="+- 0 538 287"/>
                  <a:gd name="T15" fmla="*/ 538 h 114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1874" h="1142">
                    <a:moveTo>
                      <a:pt x="11875" y="251"/>
                    </a:moveTo>
                    <a:lnTo>
                      <a:pt x="11705" y="251"/>
                    </a:lnTo>
                    <a:lnTo>
                      <a:pt x="11875" y="258"/>
                    </a:lnTo>
                    <a:lnTo>
                      <a:pt x="11875" y="251"/>
                    </a:lnTo>
                  </a:path>
                </a:pathLst>
              </a:custGeom>
              <a:solidFill>
                <a:srgbClr val="8DC6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5" name="Group 11"/>
            <p:cNvGrpSpPr>
              <a:grpSpLocks/>
            </p:cNvGrpSpPr>
            <p:nvPr/>
          </p:nvGrpSpPr>
          <p:grpSpPr bwMode="auto">
            <a:xfrm>
              <a:off x="0" y="0"/>
              <a:ext cx="6957" cy="1271"/>
              <a:chOff x="0" y="0"/>
              <a:chExt cx="6957" cy="1271"/>
            </a:xfrm>
          </p:grpSpPr>
          <p:sp>
            <p:nvSpPr>
              <p:cNvPr id="7" name="Freeform 12"/>
              <p:cNvSpPr>
                <a:spLocks/>
              </p:cNvSpPr>
              <p:nvPr/>
            </p:nvSpPr>
            <p:spPr bwMode="auto">
              <a:xfrm>
                <a:off x="0" y="0"/>
                <a:ext cx="6957" cy="1271"/>
              </a:xfrm>
              <a:custGeom>
                <a:avLst/>
                <a:gdLst>
                  <a:gd name="T0" fmla="*/ 0 w 6957"/>
                  <a:gd name="T1" fmla="*/ 0 h 1271"/>
                  <a:gd name="T2" fmla="*/ 0 w 6957"/>
                  <a:gd name="T3" fmla="*/ 92 h 1271"/>
                  <a:gd name="T4" fmla="*/ 8 w 6957"/>
                  <a:gd name="T5" fmla="*/ 96 h 1271"/>
                  <a:gd name="T6" fmla="*/ 265 w 6957"/>
                  <a:gd name="T7" fmla="*/ 226 h 1271"/>
                  <a:gd name="T8" fmla="*/ 521 w 6957"/>
                  <a:gd name="T9" fmla="*/ 347 h 1271"/>
                  <a:gd name="T10" fmla="*/ 776 w 6957"/>
                  <a:gd name="T11" fmla="*/ 460 h 1271"/>
                  <a:gd name="T12" fmla="*/ 1029 w 6957"/>
                  <a:gd name="T13" fmla="*/ 565 h 1271"/>
                  <a:gd name="T14" fmla="*/ 1280 w 6957"/>
                  <a:gd name="T15" fmla="*/ 661 h 1271"/>
                  <a:gd name="T16" fmla="*/ 1530 w 6957"/>
                  <a:gd name="T17" fmla="*/ 750 h 1271"/>
                  <a:gd name="T18" fmla="*/ 1779 w 6957"/>
                  <a:gd name="T19" fmla="*/ 831 h 1271"/>
                  <a:gd name="T20" fmla="*/ 2027 w 6957"/>
                  <a:gd name="T21" fmla="*/ 905 h 1271"/>
                  <a:gd name="T22" fmla="*/ 2273 w 6957"/>
                  <a:gd name="T23" fmla="*/ 971 h 1271"/>
                  <a:gd name="T24" fmla="*/ 2518 w 6957"/>
                  <a:gd name="T25" fmla="*/ 1031 h 1271"/>
                  <a:gd name="T26" fmla="*/ 2762 w 6957"/>
                  <a:gd name="T27" fmla="*/ 1083 h 1271"/>
                  <a:gd name="T28" fmla="*/ 3005 w 6957"/>
                  <a:gd name="T29" fmla="*/ 1128 h 1271"/>
                  <a:gd name="T30" fmla="*/ 3247 w 6957"/>
                  <a:gd name="T31" fmla="*/ 1167 h 1271"/>
                  <a:gd name="T32" fmla="*/ 3487 w 6957"/>
                  <a:gd name="T33" fmla="*/ 1199 h 1271"/>
                  <a:gd name="T34" fmla="*/ 3727 w 6957"/>
                  <a:gd name="T35" fmla="*/ 1225 h 1271"/>
                  <a:gd name="T36" fmla="*/ 3966 w 6957"/>
                  <a:gd name="T37" fmla="*/ 1245 h 1271"/>
                  <a:gd name="T38" fmla="*/ 4204 w 6957"/>
                  <a:gd name="T39" fmla="*/ 1259 h 1271"/>
                  <a:gd name="T40" fmla="*/ 4441 w 6957"/>
                  <a:gd name="T41" fmla="*/ 1268 h 1271"/>
                  <a:gd name="T42" fmla="*/ 4677 w 6957"/>
                  <a:gd name="T43" fmla="*/ 1271 h 1271"/>
                  <a:gd name="T44" fmla="*/ 4792 w 6957"/>
                  <a:gd name="T45" fmla="*/ 1270 h 1271"/>
                  <a:gd name="T46" fmla="*/ 4908 w 6957"/>
                  <a:gd name="T47" fmla="*/ 1268 h 1271"/>
                  <a:gd name="T48" fmla="*/ 5023 w 6957"/>
                  <a:gd name="T49" fmla="*/ 1265 h 1271"/>
                  <a:gd name="T50" fmla="*/ 5138 w 6957"/>
                  <a:gd name="T51" fmla="*/ 1260 h 1271"/>
                  <a:gd name="T52" fmla="*/ 5252 w 6957"/>
                  <a:gd name="T53" fmla="*/ 1255 h 1271"/>
                  <a:gd name="T54" fmla="*/ 5367 w 6957"/>
                  <a:gd name="T55" fmla="*/ 1248 h 1271"/>
                  <a:gd name="T56" fmla="*/ 5481 w 6957"/>
                  <a:gd name="T57" fmla="*/ 1240 h 1271"/>
                  <a:gd name="T58" fmla="*/ 5596 w 6957"/>
                  <a:gd name="T59" fmla="*/ 1231 h 1271"/>
                  <a:gd name="T60" fmla="*/ 5824 w 6957"/>
                  <a:gd name="T61" fmla="*/ 1209 h 1271"/>
                  <a:gd name="T62" fmla="*/ 5847 w 6957"/>
                  <a:gd name="T63" fmla="*/ 1206 h 1271"/>
                  <a:gd name="T64" fmla="*/ 4933 w 6957"/>
                  <a:gd name="T65" fmla="*/ 1206 h 1271"/>
                  <a:gd name="T66" fmla="*/ 4683 w 6957"/>
                  <a:gd name="T67" fmla="*/ 1204 h 1271"/>
                  <a:gd name="T68" fmla="*/ 4433 w 6957"/>
                  <a:gd name="T69" fmla="*/ 1195 h 1271"/>
                  <a:gd name="T70" fmla="*/ 4181 w 6957"/>
                  <a:gd name="T71" fmla="*/ 1180 h 1271"/>
                  <a:gd name="T72" fmla="*/ 3929 w 6957"/>
                  <a:gd name="T73" fmla="*/ 1160 h 1271"/>
                  <a:gd name="T74" fmla="*/ 3676 w 6957"/>
                  <a:gd name="T75" fmla="*/ 1133 h 1271"/>
                  <a:gd name="T76" fmla="*/ 3422 w 6957"/>
                  <a:gd name="T77" fmla="*/ 1099 h 1271"/>
                  <a:gd name="T78" fmla="*/ 3167 w 6957"/>
                  <a:gd name="T79" fmla="*/ 1058 h 1271"/>
                  <a:gd name="T80" fmla="*/ 2911 w 6957"/>
                  <a:gd name="T81" fmla="*/ 1011 h 1271"/>
                  <a:gd name="T82" fmla="*/ 2654 w 6957"/>
                  <a:gd name="T83" fmla="*/ 956 h 1271"/>
                  <a:gd name="T84" fmla="*/ 2396 w 6957"/>
                  <a:gd name="T85" fmla="*/ 894 h 1271"/>
                  <a:gd name="T86" fmla="*/ 2137 w 6957"/>
                  <a:gd name="T87" fmla="*/ 825 h 1271"/>
                  <a:gd name="T88" fmla="*/ 1877 w 6957"/>
                  <a:gd name="T89" fmla="*/ 747 h 1271"/>
                  <a:gd name="T90" fmla="*/ 1615 w 6957"/>
                  <a:gd name="T91" fmla="*/ 662 h 1271"/>
                  <a:gd name="T92" fmla="*/ 1353 w 6957"/>
                  <a:gd name="T93" fmla="*/ 568 h 1271"/>
                  <a:gd name="T94" fmla="*/ 1089 w 6957"/>
                  <a:gd name="T95" fmla="*/ 466 h 1271"/>
                  <a:gd name="T96" fmla="*/ 824 w 6957"/>
                  <a:gd name="T97" fmla="*/ 356 h 1271"/>
                  <a:gd name="T98" fmla="*/ 557 w 6957"/>
                  <a:gd name="T99" fmla="*/ 237 h 1271"/>
                  <a:gd name="T100" fmla="*/ 289 w 6957"/>
                  <a:gd name="T101" fmla="*/ 108 h 1271"/>
                  <a:gd name="T102" fmla="*/ 77 w 6957"/>
                  <a:gd name="T103" fmla="*/ 0 h 1271"/>
                  <a:gd name="T104" fmla="*/ 0 w 6957"/>
                  <a:gd name="T105" fmla="*/ 0 h 1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957" h="1271">
                    <a:moveTo>
                      <a:pt x="0" y="0"/>
                    </a:moveTo>
                    <a:lnTo>
                      <a:pt x="0" y="92"/>
                    </a:lnTo>
                    <a:lnTo>
                      <a:pt x="8" y="96"/>
                    </a:lnTo>
                    <a:lnTo>
                      <a:pt x="265" y="226"/>
                    </a:lnTo>
                    <a:lnTo>
                      <a:pt x="521" y="347"/>
                    </a:lnTo>
                    <a:lnTo>
                      <a:pt x="776" y="460"/>
                    </a:lnTo>
                    <a:lnTo>
                      <a:pt x="1029" y="565"/>
                    </a:lnTo>
                    <a:lnTo>
                      <a:pt x="1280" y="661"/>
                    </a:lnTo>
                    <a:lnTo>
                      <a:pt x="1530" y="750"/>
                    </a:lnTo>
                    <a:lnTo>
                      <a:pt x="1779" y="831"/>
                    </a:lnTo>
                    <a:lnTo>
                      <a:pt x="2027" y="905"/>
                    </a:lnTo>
                    <a:lnTo>
                      <a:pt x="2273" y="971"/>
                    </a:lnTo>
                    <a:lnTo>
                      <a:pt x="2518" y="1031"/>
                    </a:lnTo>
                    <a:lnTo>
                      <a:pt x="2762" y="1083"/>
                    </a:lnTo>
                    <a:lnTo>
                      <a:pt x="3005" y="1128"/>
                    </a:lnTo>
                    <a:lnTo>
                      <a:pt x="3247" y="1167"/>
                    </a:lnTo>
                    <a:lnTo>
                      <a:pt x="3487" y="1199"/>
                    </a:lnTo>
                    <a:lnTo>
                      <a:pt x="3727" y="1225"/>
                    </a:lnTo>
                    <a:lnTo>
                      <a:pt x="3966" y="1245"/>
                    </a:lnTo>
                    <a:lnTo>
                      <a:pt x="4204" y="1259"/>
                    </a:lnTo>
                    <a:lnTo>
                      <a:pt x="4441" y="1268"/>
                    </a:lnTo>
                    <a:lnTo>
                      <a:pt x="4677" y="1271"/>
                    </a:lnTo>
                    <a:lnTo>
                      <a:pt x="4792" y="1270"/>
                    </a:lnTo>
                    <a:lnTo>
                      <a:pt x="4908" y="1268"/>
                    </a:lnTo>
                    <a:lnTo>
                      <a:pt x="5023" y="1265"/>
                    </a:lnTo>
                    <a:lnTo>
                      <a:pt x="5138" y="1260"/>
                    </a:lnTo>
                    <a:lnTo>
                      <a:pt x="5252" y="1255"/>
                    </a:lnTo>
                    <a:lnTo>
                      <a:pt x="5367" y="1248"/>
                    </a:lnTo>
                    <a:lnTo>
                      <a:pt x="5481" y="1240"/>
                    </a:lnTo>
                    <a:lnTo>
                      <a:pt x="5596" y="1231"/>
                    </a:lnTo>
                    <a:lnTo>
                      <a:pt x="5824" y="1209"/>
                    </a:lnTo>
                    <a:lnTo>
                      <a:pt x="5847" y="1206"/>
                    </a:lnTo>
                    <a:lnTo>
                      <a:pt x="4933" y="1206"/>
                    </a:lnTo>
                    <a:lnTo>
                      <a:pt x="4683" y="1204"/>
                    </a:lnTo>
                    <a:lnTo>
                      <a:pt x="4433" y="1195"/>
                    </a:lnTo>
                    <a:lnTo>
                      <a:pt x="4181" y="1180"/>
                    </a:lnTo>
                    <a:lnTo>
                      <a:pt x="3929" y="1160"/>
                    </a:lnTo>
                    <a:lnTo>
                      <a:pt x="3676" y="1133"/>
                    </a:lnTo>
                    <a:lnTo>
                      <a:pt x="3422" y="1099"/>
                    </a:lnTo>
                    <a:lnTo>
                      <a:pt x="3167" y="1058"/>
                    </a:lnTo>
                    <a:lnTo>
                      <a:pt x="2911" y="1011"/>
                    </a:lnTo>
                    <a:lnTo>
                      <a:pt x="2654" y="956"/>
                    </a:lnTo>
                    <a:lnTo>
                      <a:pt x="2396" y="894"/>
                    </a:lnTo>
                    <a:lnTo>
                      <a:pt x="2137" y="825"/>
                    </a:lnTo>
                    <a:lnTo>
                      <a:pt x="1877" y="747"/>
                    </a:lnTo>
                    <a:lnTo>
                      <a:pt x="1615" y="662"/>
                    </a:lnTo>
                    <a:lnTo>
                      <a:pt x="1353" y="568"/>
                    </a:lnTo>
                    <a:lnTo>
                      <a:pt x="1089" y="466"/>
                    </a:lnTo>
                    <a:lnTo>
                      <a:pt x="824" y="356"/>
                    </a:lnTo>
                    <a:lnTo>
                      <a:pt x="557" y="237"/>
                    </a:lnTo>
                    <a:lnTo>
                      <a:pt x="289" y="108"/>
                    </a:lnTo>
                    <a:lnTo>
                      <a:pt x="77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3DD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" name="Freeform 13"/>
              <p:cNvSpPr>
                <a:spLocks/>
              </p:cNvSpPr>
              <p:nvPr/>
            </p:nvSpPr>
            <p:spPr bwMode="auto">
              <a:xfrm>
                <a:off x="0" y="0"/>
                <a:ext cx="6957" cy="1271"/>
              </a:xfrm>
              <a:custGeom>
                <a:avLst/>
                <a:gdLst>
                  <a:gd name="T0" fmla="*/ 6957 w 6957"/>
                  <a:gd name="T1" fmla="*/ 1038 h 1271"/>
                  <a:gd name="T2" fmla="*/ 6856 w 6957"/>
                  <a:gd name="T3" fmla="*/ 1054 h 1271"/>
                  <a:gd name="T4" fmla="*/ 6655 w 6957"/>
                  <a:gd name="T5" fmla="*/ 1083 h 1271"/>
                  <a:gd name="T6" fmla="*/ 6555 w 6957"/>
                  <a:gd name="T7" fmla="*/ 1096 h 1271"/>
                  <a:gd name="T8" fmla="*/ 6353 w 6957"/>
                  <a:gd name="T9" fmla="*/ 1121 h 1271"/>
                  <a:gd name="T10" fmla="*/ 6151 w 6957"/>
                  <a:gd name="T11" fmla="*/ 1143 h 1271"/>
                  <a:gd name="T12" fmla="*/ 5949 w 6957"/>
                  <a:gd name="T13" fmla="*/ 1162 h 1271"/>
                  <a:gd name="T14" fmla="*/ 5747 w 6957"/>
                  <a:gd name="T15" fmla="*/ 1178 h 1271"/>
                  <a:gd name="T16" fmla="*/ 5544 w 6957"/>
                  <a:gd name="T17" fmla="*/ 1190 h 1271"/>
                  <a:gd name="T18" fmla="*/ 5341 w 6957"/>
                  <a:gd name="T19" fmla="*/ 1199 h 1271"/>
                  <a:gd name="T20" fmla="*/ 5137 w 6957"/>
                  <a:gd name="T21" fmla="*/ 1205 h 1271"/>
                  <a:gd name="T22" fmla="*/ 4933 w 6957"/>
                  <a:gd name="T23" fmla="*/ 1206 h 1271"/>
                  <a:gd name="T24" fmla="*/ 5847 w 6957"/>
                  <a:gd name="T25" fmla="*/ 1206 h 1271"/>
                  <a:gd name="T26" fmla="*/ 6051 w 6957"/>
                  <a:gd name="T27" fmla="*/ 1183 h 1271"/>
                  <a:gd name="T28" fmla="*/ 6279 w 6957"/>
                  <a:gd name="T29" fmla="*/ 1153 h 1271"/>
                  <a:gd name="T30" fmla="*/ 6505 w 6957"/>
                  <a:gd name="T31" fmla="*/ 1118 h 1271"/>
                  <a:gd name="T32" fmla="*/ 6715 w 6957"/>
                  <a:gd name="T33" fmla="*/ 1083 h 1271"/>
                  <a:gd name="T34" fmla="*/ 6957 w 6957"/>
                  <a:gd name="T35" fmla="*/ 1038 h 1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957" h="1271">
                    <a:moveTo>
                      <a:pt x="6957" y="1038"/>
                    </a:moveTo>
                    <a:lnTo>
                      <a:pt x="6856" y="1054"/>
                    </a:lnTo>
                    <a:lnTo>
                      <a:pt x="6655" y="1083"/>
                    </a:lnTo>
                    <a:lnTo>
                      <a:pt x="6555" y="1096"/>
                    </a:lnTo>
                    <a:lnTo>
                      <a:pt x="6353" y="1121"/>
                    </a:lnTo>
                    <a:lnTo>
                      <a:pt x="6151" y="1143"/>
                    </a:lnTo>
                    <a:lnTo>
                      <a:pt x="5949" y="1162"/>
                    </a:lnTo>
                    <a:lnTo>
                      <a:pt x="5747" y="1178"/>
                    </a:lnTo>
                    <a:lnTo>
                      <a:pt x="5544" y="1190"/>
                    </a:lnTo>
                    <a:lnTo>
                      <a:pt x="5341" y="1199"/>
                    </a:lnTo>
                    <a:lnTo>
                      <a:pt x="5137" y="1205"/>
                    </a:lnTo>
                    <a:lnTo>
                      <a:pt x="4933" y="1206"/>
                    </a:lnTo>
                    <a:lnTo>
                      <a:pt x="5847" y="1206"/>
                    </a:lnTo>
                    <a:lnTo>
                      <a:pt x="6051" y="1183"/>
                    </a:lnTo>
                    <a:lnTo>
                      <a:pt x="6279" y="1153"/>
                    </a:lnTo>
                    <a:lnTo>
                      <a:pt x="6505" y="1118"/>
                    </a:lnTo>
                    <a:lnTo>
                      <a:pt x="6715" y="1083"/>
                    </a:lnTo>
                    <a:lnTo>
                      <a:pt x="6957" y="1038"/>
                    </a:lnTo>
                  </a:path>
                </a:pathLst>
              </a:custGeom>
              <a:solidFill>
                <a:srgbClr val="C3DD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6" name="Group 14"/>
          <p:cNvGrpSpPr>
            <a:grpSpLocks/>
          </p:cNvGrpSpPr>
          <p:nvPr/>
        </p:nvGrpSpPr>
        <p:grpSpPr bwMode="auto">
          <a:xfrm rot="10800000">
            <a:off x="1" y="6115479"/>
            <a:ext cx="7124119" cy="718881"/>
            <a:chOff x="0" y="0"/>
            <a:chExt cx="11906" cy="1509"/>
          </a:xfrm>
        </p:grpSpPr>
        <p:grpSp>
          <p:nvGrpSpPr>
            <p:cNvPr id="15" name="Group 15"/>
            <p:cNvGrpSpPr>
              <a:grpSpLocks/>
            </p:cNvGrpSpPr>
            <p:nvPr/>
          </p:nvGrpSpPr>
          <p:grpSpPr bwMode="auto">
            <a:xfrm>
              <a:off x="1829" y="537"/>
              <a:ext cx="10077" cy="962"/>
              <a:chOff x="1829" y="537"/>
              <a:chExt cx="10077" cy="962"/>
            </a:xfrm>
          </p:grpSpPr>
          <p:sp>
            <p:nvSpPr>
              <p:cNvPr id="24" name="Freeform 4"/>
              <p:cNvSpPr>
                <a:spLocks/>
              </p:cNvSpPr>
              <p:nvPr/>
            </p:nvSpPr>
            <p:spPr bwMode="auto">
              <a:xfrm>
                <a:off x="1829" y="537"/>
                <a:ext cx="10077" cy="962"/>
              </a:xfrm>
              <a:custGeom>
                <a:avLst/>
                <a:gdLst>
                  <a:gd name="T0" fmla="+- 0 1829 1829"/>
                  <a:gd name="T1" fmla="*/ T0 w 10077"/>
                  <a:gd name="T2" fmla="+- 0 1319 537"/>
                  <a:gd name="T3" fmla="*/ 1319 h 962"/>
                  <a:gd name="T4" fmla="+- 0 2057 1829"/>
                  <a:gd name="T5" fmla="*/ T4 w 10077"/>
                  <a:gd name="T6" fmla="+- 0 1354 537"/>
                  <a:gd name="T7" fmla="*/ 1354 h 962"/>
                  <a:gd name="T8" fmla="+- 0 2287 1829"/>
                  <a:gd name="T9" fmla="*/ T8 w 10077"/>
                  <a:gd name="T10" fmla="+- 0 1385 537"/>
                  <a:gd name="T11" fmla="*/ 1385 h 962"/>
                  <a:gd name="T12" fmla="+- 0 2518 1829"/>
                  <a:gd name="T13" fmla="*/ T12 w 10077"/>
                  <a:gd name="T14" fmla="+- 0 1412 537"/>
                  <a:gd name="T15" fmla="*/ 1412 h 962"/>
                  <a:gd name="T16" fmla="+- 0 2749 1829"/>
                  <a:gd name="T17" fmla="*/ T16 w 10077"/>
                  <a:gd name="T18" fmla="+- 0 1435 537"/>
                  <a:gd name="T19" fmla="*/ 1435 h 962"/>
                  <a:gd name="T20" fmla="+- 0 2980 1829"/>
                  <a:gd name="T21" fmla="*/ T20 w 10077"/>
                  <a:gd name="T22" fmla="+- 0 1454 537"/>
                  <a:gd name="T23" fmla="*/ 1454 h 962"/>
                  <a:gd name="T24" fmla="+- 0 3212 1829"/>
                  <a:gd name="T25" fmla="*/ T24 w 10077"/>
                  <a:gd name="T26" fmla="+- 0 1469 537"/>
                  <a:gd name="T27" fmla="*/ 1469 h 962"/>
                  <a:gd name="T28" fmla="+- 0 3443 1829"/>
                  <a:gd name="T29" fmla="*/ T28 w 10077"/>
                  <a:gd name="T30" fmla="+- 0 1481 537"/>
                  <a:gd name="T31" fmla="*/ 1481 h 962"/>
                  <a:gd name="T32" fmla="+- 0 3673 1829"/>
                  <a:gd name="T33" fmla="*/ T32 w 10077"/>
                  <a:gd name="T34" fmla="+- 0 1490 537"/>
                  <a:gd name="T35" fmla="*/ 1490 h 962"/>
                  <a:gd name="T36" fmla="+- 0 3901 1829"/>
                  <a:gd name="T37" fmla="*/ T36 w 10077"/>
                  <a:gd name="T38" fmla="+- 0 1496 537"/>
                  <a:gd name="T39" fmla="*/ 1496 h 962"/>
                  <a:gd name="T40" fmla="+- 0 4129 1829"/>
                  <a:gd name="T41" fmla="*/ T40 w 10077"/>
                  <a:gd name="T42" fmla="+- 0 1499 537"/>
                  <a:gd name="T43" fmla="*/ 1499 h 962"/>
                  <a:gd name="T44" fmla="+- 0 4354 1829"/>
                  <a:gd name="T45" fmla="*/ T44 w 10077"/>
                  <a:gd name="T46" fmla="+- 0 1499 537"/>
                  <a:gd name="T47" fmla="*/ 1499 h 962"/>
                  <a:gd name="T48" fmla="+- 0 4577 1829"/>
                  <a:gd name="T49" fmla="*/ T48 w 10077"/>
                  <a:gd name="T50" fmla="+- 0 1497 537"/>
                  <a:gd name="T51" fmla="*/ 1497 h 962"/>
                  <a:gd name="T52" fmla="+- 0 5015 1829"/>
                  <a:gd name="T53" fmla="*/ T52 w 10077"/>
                  <a:gd name="T54" fmla="+- 0 1487 537"/>
                  <a:gd name="T55" fmla="*/ 1487 h 962"/>
                  <a:gd name="T56" fmla="+- 0 5439 1829"/>
                  <a:gd name="T57" fmla="*/ T56 w 10077"/>
                  <a:gd name="T58" fmla="+- 0 1469 537"/>
                  <a:gd name="T59" fmla="*/ 1469 h 962"/>
                  <a:gd name="T60" fmla="+- 0 5847 1829"/>
                  <a:gd name="T61" fmla="*/ T60 w 10077"/>
                  <a:gd name="T62" fmla="+- 0 1446 537"/>
                  <a:gd name="T63" fmla="*/ 1446 h 962"/>
                  <a:gd name="T64" fmla="+- 0 6085 1829"/>
                  <a:gd name="T65" fmla="*/ T64 w 10077"/>
                  <a:gd name="T66" fmla="+- 0 1429 537"/>
                  <a:gd name="T67" fmla="*/ 1429 h 962"/>
                  <a:gd name="T68" fmla="+- 0 3524 1829"/>
                  <a:gd name="T69" fmla="*/ T68 w 10077"/>
                  <a:gd name="T70" fmla="+- 0 1429 537"/>
                  <a:gd name="T71" fmla="*/ 1429 h 962"/>
                  <a:gd name="T72" fmla="+- 0 3281 1829"/>
                  <a:gd name="T73" fmla="*/ T72 w 10077"/>
                  <a:gd name="T74" fmla="+- 0 1426 537"/>
                  <a:gd name="T75" fmla="*/ 1426 h 962"/>
                  <a:gd name="T76" fmla="+- 0 3038 1829"/>
                  <a:gd name="T77" fmla="*/ T76 w 10077"/>
                  <a:gd name="T78" fmla="+- 0 1419 537"/>
                  <a:gd name="T79" fmla="*/ 1419 h 962"/>
                  <a:gd name="T80" fmla="+- 0 2795 1829"/>
                  <a:gd name="T81" fmla="*/ T80 w 10077"/>
                  <a:gd name="T82" fmla="+- 0 1408 537"/>
                  <a:gd name="T83" fmla="*/ 1408 h 962"/>
                  <a:gd name="T84" fmla="+- 0 2551 1829"/>
                  <a:gd name="T85" fmla="*/ T84 w 10077"/>
                  <a:gd name="T86" fmla="+- 0 1393 537"/>
                  <a:gd name="T87" fmla="*/ 1393 h 962"/>
                  <a:gd name="T88" fmla="+- 0 2309 1829"/>
                  <a:gd name="T89" fmla="*/ T88 w 10077"/>
                  <a:gd name="T90" fmla="+- 0 1373 537"/>
                  <a:gd name="T91" fmla="*/ 1373 h 962"/>
                  <a:gd name="T92" fmla="+- 0 2068 1829"/>
                  <a:gd name="T93" fmla="*/ T92 w 10077"/>
                  <a:gd name="T94" fmla="+- 0 1348 537"/>
                  <a:gd name="T95" fmla="*/ 1348 h 962"/>
                  <a:gd name="T96" fmla="+- 0 1829 1829"/>
                  <a:gd name="T97" fmla="*/ T96 w 10077"/>
                  <a:gd name="T98" fmla="+- 0 1319 537"/>
                  <a:gd name="T99" fmla="*/ 1319 h 96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</a:cxnLst>
                <a:rect l="0" t="0" r="r" b="b"/>
                <a:pathLst>
                  <a:path w="10077" h="962">
                    <a:moveTo>
                      <a:pt x="0" y="782"/>
                    </a:moveTo>
                    <a:lnTo>
                      <a:pt x="228" y="817"/>
                    </a:lnTo>
                    <a:lnTo>
                      <a:pt x="458" y="848"/>
                    </a:lnTo>
                    <a:lnTo>
                      <a:pt x="689" y="875"/>
                    </a:lnTo>
                    <a:lnTo>
                      <a:pt x="920" y="898"/>
                    </a:lnTo>
                    <a:lnTo>
                      <a:pt x="1151" y="917"/>
                    </a:lnTo>
                    <a:lnTo>
                      <a:pt x="1383" y="932"/>
                    </a:lnTo>
                    <a:lnTo>
                      <a:pt x="1614" y="944"/>
                    </a:lnTo>
                    <a:lnTo>
                      <a:pt x="1844" y="953"/>
                    </a:lnTo>
                    <a:lnTo>
                      <a:pt x="2072" y="959"/>
                    </a:lnTo>
                    <a:lnTo>
                      <a:pt x="2300" y="962"/>
                    </a:lnTo>
                    <a:lnTo>
                      <a:pt x="2525" y="962"/>
                    </a:lnTo>
                    <a:lnTo>
                      <a:pt x="2748" y="960"/>
                    </a:lnTo>
                    <a:lnTo>
                      <a:pt x="3186" y="950"/>
                    </a:lnTo>
                    <a:lnTo>
                      <a:pt x="3610" y="932"/>
                    </a:lnTo>
                    <a:lnTo>
                      <a:pt x="4018" y="909"/>
                    </a:lnTo>
                    <a:lnTo>
                      <a:pt x="4256" y="892"/>
                    </a:lnTo>
                    <a:lnTo>
                      <a:pt x="1695" y="892"/>
                    </a:lnTo>
                    <a:lnTo>
                      <a:pt x="1452" y="889"/>
                    </a:lnTo>
                    <a:lnTo>
                      <a:pt x="1209" y="882"/>
                    </a:lnTo>
                    <a:lnTo>
                      <a:pt x="966" y="871"/>
                    </a:lnTo>
                    <a:lnTo>
                      <a:pt x="722" y="856"/>
                    </a:lnTo>
                    <a:lnTo>
                      <a:pt x="480" y="836"/>
                    </a:lnTo>
                    <a:lnTo>
                      <a:pt x="239" y="811"/>
                    </a:lnTo>
                    <a:lnTo>
                      <a:pt x="0" y="782"/>
                    </a:lnTo>
                  </a:path>
                </a:pathLst>
              </a:custGeom>
              <a:solidFill>
                <a:srgbClr val="C3DD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Freeform 5"/>
              <p:cNvSpPr>
                <a:spLocks/>
              </p:cNvSpPr>
              <p:nvPr/>
            </p:nvSpPr>
            <p:spPr bwMode="auto">
              <a:xfrm>
                <a:off x="1829" y="537"/>
                <a:ext cx="10077" cy="962"/>
              </a:xfrm>
              <a:custGeom>
                <a:avLst/>
                <a:gdLst>
                  <a:gd name="T0" fmla="+- 0 11692 1829"/>
                  <a:gd name="T1" fmla="*/ T0 w 10077"/>
                  <a:gd name="T2" fmla="+- 0 537 537"/>
                  <a:gd name="T3" fmla="*/ 537 h 962"/>
                  <a:gd name="T4" fmla="+- 0 11231 1829"/>
                  <a:gd name="T5" fmla="*/ T4 w 10077"/>
                  <a:gd name="T6" fmla="+- 0 544 537"/>
                  <a:gd name="T7" fmla="*/ 544 h 962"/>
                  <a:gd name="T8" fmla="+- 0 10765 1829"/>
                  <a:gd name="T9" fmla="*/ T8 w 10077"/>
                  <a:gd name="T10" fmla="+- 0 573 537"/>
                  <a:gd name="T11" fmla="*/ 573 h 962"/>
                  <a:gd name="T12" fmla="+- 0 10294 1829"/>
                  <a:gd name="T13" fmla="*/ T12 w 10077"/>
                  <a:gd name="T14" fmla="+- 0 620 537"/>
                  <a:gd name="T15" fmla="*/ 620 h 962"/>
                  <a:gd name="T16" fmla="+- 0 9819 1829"/>
                  <a:gd name="T17" fmla="*/ T16 w 10077"/>
                  <a:gd name="T18" fmla="+- 0 683 537"/>
                  <a:gd name="T19" fmla="*/ 683 h 962"/>
                  <a:gd name="T20" fmla="+- 0 9342 1829"/>
                  <a:gd name="T21" fmla="*/ T20 w 10077"/>
                  <a:gd name="T22" fmla="+- 0 756 537"/>
                  <a:gd name="T23" fmla="*/ 756 h 962"/>
                  <a:gd name="T24" fmla="+- 0 7419 1829"/>
                  <a:gd name="T25" fmla="*/ T24 w 10077"/>
                  <a:gd name="T26" fmla="+- 0 1090 537"/>
                  <a:gd name="T27" fmla="*/ 1090 h 962"/>
                  <a:gd name="T28" fmla="+- 0 6938 1829"/>
                  <a:gd name="T29" fmla="*/ T28 w 10077"/>
                  <a:gd name="T30" fmla="+- 0 1166 537"/>
                  <a:gd name="T31" fmla="*/ 1166 h 962"/>
                  <a:gd name="T32" fmla="+- 0 6459 1829"/>
                  <a:gd name="T33" fmla="*/ T32 w 10077"/>
                  <a:gd name="T34" fmla="+- 0 1232 537"/>
                  <a:gd name="T35" fmla="*/ 1232 h 962"/>
                  <a:gd name="T36" fmla="+- 0 6258 1829"/>
                  <a:gd name="T37" fmla="*/ T36 w 10077"/>
                  <a:gd name="T38" fmla="+- 0 1257 537"/>
                  <a:gd name="T39" fmla="*/ 1257 h 962"/>
                  <a:gd name="T40" fmla="+- 0 5841 1829"/>
                  <a:gd name="T41" fmla="*/ T40 w 10077"/>
                  <a:gd name="T42" fmla="+- 0 1304 537"/>
                  <a:gd name="T43" fmla="*/ 1304 h 962"/>
                  <a:gd name="T44" fmla="+- 0 5403 1829"/>
                  <a:gd name="T45" fmla="*/ T44 w 10077"/>
                  <a:gd name="T46" fmla="+- 0 1346 537"/>
                  <a:gd name="T47" fmla="*/ 1346 h 962"/>
                  <a:gd name="T48" fmla="+- 0 4950 1829"/>
                  <a:gd name="T49" fmla="*/ T48 w 10077"/>
                  <a:gd name="T50" fmla="+- 0 1381 537"/>
                  <a:gd name="T51" fmla="*/ 1381 h 962"/>
                  <a:gd name="T52" fmla="+- 0 4718 1829"/>
                  <a:gd name="T53" fmla="*/ T52 w 10077"/>
                  <a:gd name="T54" fmla="+- 0 1396 537"/>
                  <a:gd name="T55" fmla="*/ 1396 h 962"/>
                  <a:gd name="T56" fmla="+- 0 4483 1829"/>
                  <a:gd name="T57" fmla="*/ T56 w 10077"/>
                  <a:gd name="T58" fmla="+- 0 1408 537"/>
                  <a:gd name="T59" fmla="*/ 1408 h 962"/>
                  <a:gd name="T60" fmla="+- 0 4246 1829"/>
                  <a:gd name="T61" fmla="*/ T60 w 10077"/>
                  <a:gd name="T62" fmla="+- 0 1418 537"/>
                  <a:gd name="T63" fmla="*/ 1418 h 962"/>
                  <a:gd name="T64" fmla="+- 0 4007 1829"/>
                  <a:gd name="T65" fmla="*/ T64 w 10077"/>
                  <a:gd name="T66" fmla="+- 0 1425 537"/>
                  <a:gd name="T67" fmla="*/ 1425 h 962"/>
                  <a:gd name="T68" fmla="+- 0 3766 1829"/>
                  <a:gd name="T69" fmla="*/ T68 w 10077"/>
                  <a:gd name="T70" fmla="+- 0 1429 537"/>
                  <a:gd name="T71" fmla="*/ 1429 h 962"/>
                  <a:gd name="T72" fmla="+- 0 3524 1829"/>
                  <a:gd name="T73" fmla="*/ T72 w 10077"/>
                  <a:gd name="T74" fmla="+- 0 1429 537"/>
                  <a:gd name="T75" fmla="*/ 1429 h 962"/>
                  <a:gd name="T76" fmla="+- 0 6085 1829"/>
                  <a:gd name="T77" fmla="*/ T76 w 10077"/>
                  <a:gd name="T78" fmla="+- 0 1429 537"/>
                  <a:gd name="T79" fmla="*/ 1429 h 962"/>
                  <a:gd name="T80" fmla="+- 0 6236 1829"/>
                  <a:gd name="T81" fmla="*/ T80 w 10077"/>
                  <a:gd name="T82" fmla="+- 0 1418 537"/>
                  <a:gd name="T83" fmla="*/ 1418 h 962"/>
                  <a:gd name="T84" fmla="+- 0 6719 1829"/>
                  <a:gd name="T85" fmla="*/ T84 w 10077"/>
                  <a:gd name="T86" fmla="+- 0 1374 537"/>
                  <a:gd name="T87" fmla="*/ 1374 h 962"/>
                  <a:gd name="T88" fmla="+- 0 7205 1829"/>
                  <a:gd name="T89" fmla="*/ T88 w 10077"/>
                  <a:gd name="T90" fmla="+- 0 1320 537"/>
                  <a:gd name="T91" fmla="*/ 1320 h 962"/>
                  <a:gd name="T92" fmla="+- 0 9149 1829"/>
                  <a:gd name="T93" fmla="*/ T92 w 10077"/>
                  <a:gd name="T94" fmla="+- 0 1075 537"/>
                  <a:gd name="T95" fmla="*/ 1075 h 962"/>
                  <a:gd name="T96" fmla="+- 0 9631 1829"/>
                  <a:gd name="T97" fmla="*/ T96 w 10077"/>
                  <a:gd name="T98" fmla="+- 0 1024 537"/>
                  <a:gd name="T99" fmla="*/ 1024 h 962"/>
                  <a:gd name="T100" fmla="+- 0 10110 1829"/>
                  <a:gd name="T101" fmla="*/ T100 w 10077"/>
                  <a:gd name="T102" fmla="+- 0 985 537"/>
                  <a:gd name="T103" fmla="*/ 985 h 962"/>
                  <a:gd name="T104" fmla="+- 0 10584 1829"/>
                  <a:gd name="T105" fmla="*/ T104 w 10077"/>
                  <a:gd name="T106" fmla="+- 0 961 537"/>
                  <a:gd name="T107" fmla="*/ 961 h 962"/>
                  <a:gd name="T108" fmla="+- 0 11053 1829"/>
                  <a:gd name="T109" fmla="*/ T108 w 10077"/>
                  <a:gd name="T110" fmla="+- 0 956 537"/>
                  <a:gd name="T111" fmla="*/ 956 h 962"/>
                  <a:gd name="T112" fmla="+- 0 11905 1829"/>
                  <a:gd name="T113" fmla="*/ T112 w 10077"/>
                  <a:gd name="T114" fmla="+- 0 956 537"/>
                  <a:gd name="T115" fmla="*/ 956 h 962"/>
                  <a:gd name="T116" fmla="+- 0 11905 1829"/>
                  <a:gd name="T117" fmla="*/ T116 w 10077"/>
                  <a:gd name="T118" fmla="+- 0 546 537"/>
                  <a:gd name="T119" fmla="*/ 546 h 962"/>
                  <a:gd name="T120" fmla="+- 0 11692 1829"/>
                  <a:gd name="T121" fmla="*/ T120 w 10077"/>
                  <a:gd name="T122" fmla="+- 0 537 537"/>
                  <a:gd name="T123" fmla="*/ 537 h 96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</a:cxnLst>
                <a:rect l="0" t="0" r="r" b="b"/>
                <a:pathLst>
                  <a:path w="10077" h="962">
                    <a:moveTo>
                      <a:pt x="9863" y="0"/>
                    </a:moveTo>
                    <a:lnTo>
                      <a:pt x="9402" y="7"/>
                    </a:lnTo>
                    <a:lnTo>
                      <a:pt x="8936" y="36"/>
                    </a:lnTo>
                    <a:lnTo>
                      <a:pt x="8465" y="83"/>
                    </a:lnTo>
                    <a:lnTo>
                      <a:pt x="7990" y="146"/>
                    </a:lnTo>
                    <a:lnTo>
                      <a:pt x="7513" y="219"/>
                    </a:lnTo>
                    <a:lnTo>
                      <a:pt x="5590" y="553"/>
                    </a:lnTo>
                    <a:lnTo>
                      <a:pt x="5109" y="629"/>
                    </a:lnTo>
                    <a:lnTo>
                      <a:pt x="4630" y="695"/>
                    </a:lnTo>
                    <a:lnTo>
                      <a:pt x="4429" y="720"/>
                    </a:lnTo>
                    <a:lnTo>
                      <a:pt x="4012" y="767"/>
                    </a:lnTo>
                    <a:lnTo>
                      <a:pt x="3574" y="809"/>
                    </a:lnTo>
                    <a:lnTo>
                      <a:pt x="3121" y="844"/>
                    </a:lnTo>
                    <a:lnTo>
                      <a:pt x="2889" y="859"/>
                    </a:lnTo>
                    <a:lnTo>
                      <a:pt x="2654" y="871"/>
                    </a:lnTo>
                    <a:lnTo>
                      <a:pt x="2417" y="881"/>
                    </a:lnTo>
                    <a:lnTo>
                      <a:pt x="2178" y="888"/>
                    </a:lnTo>
                    <a:lnTo>
                      <a:pt x="1937" y="892"/>
                    </a:lnTo>
                    <a:lnTo>
                      <a:pt x="1695" y="892"/>
                    </a:lnTo>
                    <a:lnTo>
                      <a:pt x="4256" y="892"/>
                    </a:lnTo>
                    <a:lnTo>
                      <a:pt x="4407" y="881"/>
                    </a:lnTo>
                    <a:lnTo>
                      <a:pt x="4890" y="837"/>
                    </a:lnTo>
                    <a:lnTo>
                      <a:pt x="5376" y="783"/>
                    </a:lnTo>
                    <a:lnTo>
                      <a:pt x="7320" y="538"/>
                    </a:lnTo>
                    <a:lnTo>
                      <a:pt x="7802" y="487"/>
                    </a:lnTo>
                    <a:lnTo>
                      <a:pt x="8281" y="448"/>
                    </a:lnTo>
                    <a:lnTo>
                      <a:pt x="8755" y="424"/>
                    </a:lnTo>
                    <a:lnTo>
                      <a:pt x="9224" y="419"/>
                    </a:lnTo>
                    <a:lnTo>
                      <a:pt x="10076" y="419"/>
                    </a:lnTo>
                    <a:lnTo>
                      <a:pt x="10076" y="9"/>
                    </a:lnTo>
                    <a:lnTo>
                      <a:pt x="9863" y="0"/>
                    </a:lnTo>
                  </a:path>
                </a:pathLst>
              </a:custGeom>
              <a:solidFill>
                <a:srgbClr val="C3DD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Freeform 6"/>
              <p:cNvSpPr>
                <a:spLocks/>
              </p:cNvSpPr>
              <p:nvPr/>
            </p:nvSpPr>
            <p:spPr bwMode="auto">
              <a:xfrm>
                <a:off x="1829" y="537"/>
                <a:ext cx="10077" cy="962"/>
              </a:xfrm>
              <a:custGeom>
                <a:avLst/>
                <a:gdLst>
                  <a:gd name="T0" fmla="+- 0 11905 1829"/>
                  <a:gd name="T1" fmla="*/ T0 w 10077"/>
                  <a:gd name="T2" fmla="+- 0 956 537"/>
                  <a:gd name="T3" fmla="*/ 956 h 962"/>
                  <a:gd name="T4" fmla="+- 0 11053 1829"/>
                  <a:gd name="T5" fmla="*/ T4 w 10077"/>
                  <a:gd name="T6" fmla="+- 0 956 537"/>
                  <a:gd name="T7" fmla="*/ 956 h 962"/>
                  <a:gd name="T8" fmla="+- 0 11516 1829"/>
                  <a:gd name="T9" fmla="*/ T8 w 10077"/>
                  <a:gd name="T10" fmla="+- 0 973 537"/>
                  <a:gd name="T11" fmla="*/ 973 h 962"/>
                  <a:gd name="T12" fmla="+- 0 11905 1829"/>
                  <a:gd name="T13" fmla="*/ T12 w 10077"/>
                  <a:gd name="T14" fmla="+- 0 1010 537"/>
                  <a:gd name="T15" fmla="*/ 1010 h 962"/>
                  <a:gd name="T16" fmla="+- 0 11905 1829"/>
                  <a:gd name="T17" fmla="*/ T16 w 10077"/>
                  <a:gd name="T18" fmla="+- 0 956 537"/>
                  <a:gd name="T19" fmla="*/ 956 h 96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0077" h="962">
                    <a:moveTo>
                      <a:pt x="10076" y="419"/>
                    </a:moveTo>
                    <a:lnTo>
                      <a:pt x="9224" y="419"/>
                    </a:lnTo>
                    <a:lnTo>
                      <a:pt x="9687" y="436"/>
                    </a:lnTo>
                    <a:lnTo>
                      <a:pt x="10076" y="473"/>
                    </a:lnTo>
                    <a:lnTo>
                      <a:pt x="10076" y="419"/>
                    </a:lnTo>
                  </a:path>
                </a:pathLst>
              </a:custGeom>
              <a:solidFill>
                <a:srgbClr val="C3DD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6" name="Group 7"/>
            <p:cNvGrpSpPr>
              <a:grpSpLocks/>
            </p:cNvGrpSpPr>
            <p:nvPr/>
          </p:nvGrpSpPr>
          <p:grpSpPr bwMode="auto">
            <a:xfrm>
              <a:off x="31" y="287"/>
              <a:ext cx="11874" cy="1142"/>
              <a:chOff x="31" y="287"/>
              <a:chExt cx="11874" cy="1142"/>
            </a:xfrm>
          </p:grpSpPr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>
                <a:off x="31" y="287"/>
                <a:ext cx="11874" cy="1142"/>
              </a:xfrm>
              <a:custGeom>
                <a:avLst/>
                <a:gdLst>
                  <a:gd name="T0" fmla="+- 0 32 31"/>
                  <a:gd name="T1" fmla="*/ T0 w 11874"/>
                  <a:gd name="T2" fmla="+- 0 876 287"/>
                  <a:gd name="T3" fmla="*/ 876 h 1142"/>
                  <a:gd name="T4" fmla="+- 0 330 31"/>
                  <a:gd name="T5" fmla="*/ T4 w 11874"/>
                  <a:gd name="T6" fmla="+- 0 986 287"/>
                  <a:gd name="T7" fmla="*/ 986 h 1142"/>
                  <a:gd name="T8" fmla="+- 0 638 31"/>
                  <a:gd name="T9" fmla="*/ T8 w 11874"/>
                  <a:gd name="T10" fmla="+- 0 1079 287"/>
                  <a:gd name="T11" fmla="*/ 1079 h 1142"/>
                  <a:gd name="T12" fmla="+- 0 953 31"/>
                  <a:gd name="T13" fmla="*/ T12 w 11874"/>
                  <a:gd name="T14" fmla="+- 0 1160 287"/>
                  <a:gd name="T15" fmla="*/ 1160 h 1142"/>
                  <a:gd name="T16" fmla="+- 0 1275 31"/>
                  <a:gd name="T17" fmla="*/ T16 w 11874"/>
                  <a:gd name="T18" fmla="+- 0 1229 287"/>
                  <a:gd name="T19" fmla="*/ 1229 h 1142"/>
                  <a:gd name="T20" fmla="+- 0 1603 31"/>
                  <a:gd name="T21" fmla="*/ T20 w 11874"/>
                  <a:gd name="T22" fmla="+- 0 1286 287"/>
                  <a:gd name="T23" fmla="*/ 1286 h 1142"/>
                  <a:gd name="T24" fmla="+- 0 1936 31"/>
                  <a:gd name="T25" fmla="*/ T24 w 11874"/>
                  <a:gd name="T26" fmla="+- 0 1333 287"/>
                  <a:gd name="T27" fmla="*/ 1333 h 1142"/>
                  <a:gd name="T28" fmla="+- 0 2272 31"/>
                  <a:gd name="T29" fmla="*/ T28 w 11874"/>
                  <a:gd name="T30" fmla="+- 0 1370 287"/>
                  <a:gd name="T31" fmla="*/ 1370 h 1142"/>
                  <a:gd name="T32" fmla="+- 0 2610 31"/>
                  <a:gd name="T33" fmla="*/ T32 w 11874"/>
                  <a:gd name="T34" fmla="+- 0 1397 287"/>
                  <a:gd name="T35" fmla="*/ 1397 h 1142"/>
                  <a:gd name="T36" fmla="+- 0 2950 31"/>
                  <a:gd name="T37" fmla="*/ T36 w 11874"/>
                  <a:gd name="T38" fmla="+- 0 1416 287"/>
                  <a:gd name="T39" fmla="*/ 1416 h 1142"/>
                  <a:gd name="T40" fmla="+- 0 3290 31"/>
                  <a:gd name="T41" fmla="*/ T40 w 11874"/>
                  <a:gd name="T42" fmla="+- 0 1426 287"/>
                  <a:gd name="T43" fmla="*/ 1426 h 1142"/>
                  <a:gd name="T44" fmla="+- 0 3629 31"/>
                  <a:gd name="T45" fmla="*/ T44 w 11874"/>
                  <a:gd name="T46" fmla="+- 0 1429 287"/>
                  <a:gd name="T47" fmla="*/ 1429 h 1142"/>
                  <a:gd name="T48" fmla="+- 0 3966 31"/>
                  <a:gd name="T49" fmla="*/ T48 w 11874"/>
                  <a:gd name="T50" fmla="+- 0 1426 287"/>
                  <a:gd name="T51" fmla="*/ 1426 h 1142"/>
                  <a:gd name="T52" fmla="+- 0 4299 31"/>
                  <a:gd name="T53" fmla="*/ T52 w 11874"/>
                  <a:gd name="T54" fmla="+- 0 1416 287"/>
                  <a:gd name="T55" fmla="*/ 1416 h 1142"/>
                  <a:gd name="T56" fmla="+- 0 4629 31"/>
                  <a:gd name="T57" fmla="*/ T56 w 11874"/>
                  <a:gd name="T58" fmla="+- 0 1401 287"/>
                  <a:gd name="T59" fmla="*/ 1401 h 1142"/>
                  <a:gd name="T60" fmla="+- 0 4954 31"/>
                  <a:gd name="T61" fmla="*/ T60 w 11874"/>
                  <a:gd name="T62" fmla="+- 0 1381 287"/>
                  <a:gd name="T63" fmla="*/ 1381 h 1142"/>
                  <a:gd name="T64" fmla="+- 0 5270 31"/>
                  <a:gd name="T65" fmla="*/ T64 w 11874"/>
                  <a:gd name="T66" fmla="+- 0 1357 287"/>
                  <a:gd name="T67" fmla="*/ 1357 h 1142"/>
                  <a:gd name="T68" fmla="+- 0 3650 31"/>
                  <a:gd name="T69" fmla="*/ T68 w 11874"/>
                  <a:gd name="T70" fmla="+- 0 1357 287"/>
                  <a:gd name="T71" fmla="*/ 1357 h 1142"/>
                  <a:gd name="T72" fmla="+- 0 3310 31"/>
                  <a:gd name="T73" fmla="*/ T72 w 11874"/>
                  <a:gd name="T74" fmla="+- 0 1355 287"/>
                  <a:gd name="T75" fmla="*/ 1355 h 1142"/>
                  <a:gd name="T76" fmla="+- 0 2969 31"/>
                  <a:gd name="T77" fmla="*/ T76 w 11874"/>
                  <a:gd name="T78" fmla="+- 0 1346 287"/>
                  <a:gd name="T79" fmla="*/ 1346 h 1142"/>
                  <a:gd name="T80" fmla="+- 0 2628 31"/>
                  <a:gd name="T81" fmla="*/ T80 w 11874"/>
                  <a:gd name="T82" fmla="+- 0 1329 287"/>
                  <a:gd name="T83" fmla="*/ 1329 h 1142"/>
                  <a:gd name="T84" fmla="+- 0 2288 31"/>
                  <a:gd name="T85" fmla="*/ T84 w 11874"/>
                  <a:gd name="T86" fmla="+- 0 1305 287"/>
                  <a:gd name="T87" fmla="*/ 1305 h 1142"/>
                  <a:gd name="T88" fmla="+- 0 1950 31"/>
                  <a:gd name="T89" fmla="*/ T88 w 11874"/>
                  <a:gd name="T90" fmla="+- 0 1272 287"/>
                  <a:gd name="T91" fmla="*/ 1272 h 1142"/>
                  <a:gd name="T92" fmla="+- 0 1615 31"/>
                  <a:gd name="T93" fmla="*/ T92 w 11874"/>
                  <a:gd name="T94" fmla="+- 0 1231 287"/>
                  <a:gd name="T95" fmla="*/ 1231 h 1142"/>
                  <a:gd name="T96" fmla="+- 0 1285 31"/>
                  <a:gd name="T97" fmla="*/ T96 w 11874"/>
                  <a:gd name="T98" fmla="+- 0 1180 287"/>
                  <a:gd name="T99" fmla="*/ 1180 h 1142"/>
                  <a:gd name="T100" fmla="+- 0 960 31"/>
                  <a:gd name="T101" fmla="*/ T100 w 11874"/>
                  <a:gd name="T102" fmla="+- 0 1119 287"/>
                  <a:gd name="T103" fmla="*/ 1119 h 1142"/>
                  <a:gd name="T104" fmla="+- 0 643 31"/>
                  <a:gd name="T105" fmla="*/ T104 w 11874"/>
                  <a:gd name="T106" fmla="+- 0 1049 287"/>
                  <a:gd name="T107" fmla="*/ 1049 h 1142"/>
                  <a:gd name="T108" fmla="+- 0 333 31"/>
                  <a:gd name="T109" fmla="*/ T108 w 11874"/>
                  <a:gd name="T110" fmla="+- 0 968 287"/>
                  <a:gd name="T111" fmla="*/ 968 h 1142"/>
                  <a:gd name="T112" fmla="+- 0 32 31"/>
                  <a:gd name="T113" fmla="*/ T112 w 11874"/>
                  <a:gd name="T114" fmla="+- 0 876 287"/>
                  <a:gd name="T115" fmla="*/ 876 h 114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</a:cxnLst>
                <a:rect l="0" t="0" r="r" b="b"/>
                <a:pathLst>
                  <a:path w="11874" h="1142">
                    <a:moveTo>
                      <a:pt x="1" y="589"/>
                    </a:moveTo>
                    <a:lnTo>
                      <a:pt x="299" y="699"/>
                    </a:lnTo>
                    <a:lnTo>
                      <a:pt x="607" y="792"/>
                    </a:lnTo>
                    <a:lnTo>
                      <a:pt x="922" y="873"/>
                    </a:lnTo>
                    <a:lnTo>
                      <a:pt x="1244" y="942"/>
                    </a:lnTo>
                    <a:lnTo>
                      <a:pt x="1572" y="999"/>
                    </a:lnTo>
                    <a:lnTo>
                      <a:pt x="1905" y="1046"/>
                    </a:lnTo>
                    <a:lnTo>
                      <a:pt x="2241" y="1083"/>
                    </a:lnTo>
                    <a:lnTo>
                      <a:pt x="2579" y="1110"/>
                    </a:lnTo>
                    <a:lnTo>
                      <a:pt x="2919" y="1129"/>
                    </a:lnTo>
                    <a:lnTo>
                      <a:pt x="3259" y="1139"/>
                    </a:lnTo>
                    <a:lnTo>
                      <a:pt x="3598" y="1142"/>
                    </a:lnTo>
                    <a:lnTo>
                      <a:pt x="3935" y="1139"/>
                    </a:lnTo>
                    <a:lnTo>
                      <a:pt x="4268" y="1129"/>
                    </a:lnTo>
                    <a:lnTo>
                      <a:pt x="4598" y="1114"/>
                    </a:lnTo>
                    <a:lnTo>
                      <a:pt x="4923" y="1094"/>
                    </a:lnTo>
                    <a:lnTo>
                      <a:pt x="5239" y="1070"/>
                    </a:lnTo>
                    <a:lnTo>
                      <a:pt x="3619" y="1070"/>
                    </a:lnTo>
                    <a:lnTo>
                      <a:pt x="3279" y="1068"/>
                    </a:lnTo>
                    <a:lnTo>
                      <a:pt x="2938" y="1059"/>
                    </a:lnTo>
                    <a:lnTo>
                      <a:pt x="2597" y="1042"/>
                    </a:lnTo>
                    <a:lnTo>
                      <a:pt x="2257" y="1018"/>
                    </a:lnTo>
                    <a:lnTo>
                      <a:pt x="1919" y="985"/>
                    </a:lnTo>
                    <a:lnTo>
                      <a:pt x="1584" y="944"/>
                    </a:lnTo>
                    <a:lnTo>
                      <a:pt x="1254" y="893"/>
                    </a:lnTo>
                    <a:lnTo>
                      <a:pt x="929" y="832"/>
                    </a:lnTo>
                    <a:lnTo>
                      <a:pt x="612" y="762"/>
                    </a:lnTo>
                    <a:lnTo>
                      <a:pt x="302" y="681"/>
                    </a:lnTo>
                    <a:lnTo>
                      <a:pt x="1" y="589"/>
                    </a:lnTo>
                  </a:path>
                </a:pathLst>
              </a:custGeom>
              <a:solidFill>
                <a:srgbClr val="8DC6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" name="Freeform 21"/>
              <p:cNvSpPr>
                <a:spLocks/>
              </p:cNvSpPr>
              <p:nvPr/>
            </p:nvSpPr>
            <p:spPr bwMode="auto">
              <a:xfrm>
                <a:off x="31" y="287"/>
                <a:ext cx="11874" cy="1142"/>
              </a:xfrm>
              <a:custGeom>
                <a:avLst/>
                <a:gdLst>
                  <a:gd name="T0" fmla="+- 0 11680 31"/>
                  <a:gd name="T1" fmla="*/ T0 w 11874"/>
                  <a:gd name="T2" fmla="+- 0 287 287"/>
                  <a:gd name="T3" fmla="*/ 287 h 1142"/>
                  <a:gd name="T4" fmla="+- 0 11217 31"/>
                  <a:gd name="T5" fmla="*/ T4 w 11874"/>
                  <a:gd name="T6" fmla="+- 0 306 287"/>
                  <a:gd name="T7" fmla="*/ 306 h 1142"/>
                  <a:gd name="T8" fmla="+- 0 10749 31"/>
                  <a:gd name="T9" fmla="*/ T8 w 11874"/>
                  <a:gd name="T10" fmla="+- 0 347 287"/>
                  <a:gd name="T11" fmla="*/ 347 h 1142"/>
                  <a:gd name="T12" fmla="+- 0 10278 31"/>
                  <a:gd name="T13" fmla="*/ T12 w 11874"/>
                  <a:gd name="T14" fmla="+- 0 407 287"/>
                  <a:gd name="T15" fmla="*/ 407 h 1142"/>
                  <a:gd name="T16" fmla="+- 0 9804 31"/>
                  <a:gd name="T17" fmla="*/ T16 w 11874"/>
                  <a:gd name="T18" fmla="+- 0 483 287"/>
                  <a:gd name="T19" fmla="*/ 483 h 1142"/>
                  <a:gd name="T20" fmla="+- 0 9327 31"/>
                  <a:gd name="T21" fmla="*/ T20 w 11874"/>
                  <a:gd name="T22" fmla="+- 0 570 287"/>
                  <a:gd name="T23" fmla="*/ 570 h 1142"/>
                  <a:gd name="T24" fmla="+- 0 7408 31"/>
                  <a:gd name="T25" fmla="*/ T24 w 11874"/>
                  <a:gd name="T26" fmla="+- 0 964 287"/>
                  <a:gd name="T27" fmla="*/ 964 h 1142"/>
                  <a:gd name="T28" fmla="+- 0 6928 31"/>
                  <a:gd name="T29" fmla="*/ T28 w 11874"/>
                  <a:gd name="T30" fmla="+- 0 1056 287"/>
                  <a:gd name="T31" fmla="*/ 1056 h 1142"/>
                  <a:gd name="T32" fmla="+- 0 6449 31"/>
                  <a:gd name="T33" fmla="*/ T32 w 11874"/>
                  <a:gd name="T34" fmla="+- 0 1136 287"/>
                  <a:gd name="T35" fmla="*/ 1136 h 1142"/>
                  <a:gd name="T36" fmla="+- 0 6175 31"/>
                  <a:gd name="T37" fmla="*/ T36 w 11874"/>
                  <a:gd name="T38" fmla="+- 0 1177 287"/>
                  <a:gd name="T39" fmla="*/ 1177 h 1142"/>
                  <a:gd name="T40" fmla="+- 0 5889 31"/>
                  <a:gd name="T41" fmla="*/ T40 w 11874"/>
                  <a:gd name="T42" fmla="+- 0 1214 287"/>
                  <a:gd name="T43" fmla="*/ 1214 h 1142"/>
                  <a:gd name="T44" fmla="+- 0 5592 31"/>
                  <a:gd name="T45" fmla="*/ T44 w 11874"/>
                  <a:gd name="T46" fmla="+- 0 1248 287"/>
                  <a:gd name="T47" fmla="*/ 1248 h 1142"/>
                  <a:gd name="T48" fmla="+- 0 5286 31"/>
                  <a:gd name="T49" fmla="*/ T48 w 11874"/>
                  <a:gd name="T50" fmla="+- 0 1279 287"/>
                  <a:gd name="T51" fmla="*/ 1279 h 1142"/>
                  <a:gd name="T52" fmla="+- 0 4971 31"/>
                  <a:gd name="T53" fmla="*/ T52 w 11874"/>
                  <a:gd name="T54" fmla="+- 0 1305 287"/>
                  <a:gd name="T55" fmla="*/ 1305 h 1142"/>
                  <a:gd name="T56" fmla="+- 0 4649 31"/>
                  <a:gd name="T57" fmla="*/ T56 w 11874"/>
                  <a:gd name="T58" fmla="+- 0 1326 287"/>
                  <a:gd name="T59" fmla="*/ 1326 h 1142"/>
                  <a:gd name="T60" fmla="+- 0 4320 31"/>
                  <a:gd name="T61" fmla="*/ T60 w 11874"/>
                  <a:gd name="T62" fmla="+- 0 1342 287"/>
                  <a:gd name="T63" fmla="*/ 1342 h 1142"/>
                  <a:gd name="T64" fmla="+- 0 3987 31"/>
                  <a:gd name="T65" fmla="*/ T64 w 11874"/>
                  <a:gd name="T66" fmla="+- 0 1352 287"/>
                  <a:gd name="T67" fmla="*/ 1352 h 1142"/>
                  <a:gd name="T68" fmla="+- 0 3650 31"/>
                  <a:gd name="T69" fmla="*/ T68 w 11874"/>
                  <a:gd name="T70" fmla="+- 0 1357 287"/>
                  <a:gd name="T71" fmla="*/ 1357 h 1142"/>
                  <a:gd name="T72" fmla="+- 0 5270 31"/>
                  <a:gd name="T73" fmla="*/ T72 w 11874"/>
                  <a:gd name="T74" fmla="+- 0 1357 287"/>
                  <a:gd name="T75" fmla="*/ 1357 h 1142"/>
                  <a:gd name="T76" fmla="+- 0 5583 31"/>
                  <a:gd name="T77" fmla="*/ T76 w 11874"/>
                  <a:gd name="T78" fmla="+- 0 1329 287"/>
                  <a:gd name="T79" fmla="*/ 1329 h 1142"/>
                  <a:gd name="T80" fmla="+- 0 5885 31"/>
                  <a:gd name="T81" fmla="*/ T80 w 11874"/>
                  <a:gd name="T82" fmla="+- 0 1299 287"/>
                  <a:gd name="T83" fmla="*/ 1299 h 1142"/>
                  <a:gd name="T84" fmla="+- 0 6459 31"/>
                  <a:gd name="T85" fmla="*/ T84 w 11874"/>
                  <a:gd name="T86" fmla="+- 0 1232 287"/>
                  <a:gd name="T87" fmla="*/ 1232 h 1142"/>
                  <a:gd name="T88" fmla="+- 0 6942 31"/>
                  <a:gd name="T89" fmla="*/ T88 w 11874"/>
                  <a:gd name="T90" fmla="+- 0 1166 287"/>
                  <a:gd name="T91" fmla="*/ 1166 h 1142"/>
                  <a:gd name="T92" fmla="+- 0 7427 31"/>
                  <a:gd name="T93" fmla="*/ T92 w 11874"/>
                  <a:gd name="T94" fmla="+- 0 1089 287"/>
                  <a:gd name="T95" fmla="*/ 1089 h 1142"/>
                  <a:gd name="T96" fmla="+- 0 9367 31"/>
                  <a:gd name="T97" fmla="*/ T96 w 11874"/>
                  <a:gd name="T98" fmla="+- 0 752 287"/>
                  <a:gd name="T99" fmla="*/ 752 h 1142"/>
                  <a:gd name="T100" fmla="+- 0 9848 31"/>
                  <a:gd name="T101" fmla="*/ T100 w 11874"/>
                  <a:gd name="T102" fmla="+- 0 678 287"/>
                  <a:gd name="T103" fmla="*/ 678 h 1142"/>
                  <a:gd name="T104" fmla="+- 0 10327 31"/>
                  <a:gd name="T105" fmla="*/ T104 w 11874"/>
                  <a:gd name="T106" fmla="+- 0 616 287"/>
                  <a:gd name="T107" fmla="*/ 616 h 1142"/>
                  <a:gd name="T108" fmla="+- 0 10801 31"/>
                  <a:gd name="T109" fmla="*/ T108 w 11874"/>
                  <a:gd name="T110" fmla="+- 0 570 287"/>
                  <a:gd name="T111" fmla="*/ 570 h 1142"/>
                  <a:gd name="T112" fmla="+- 0 11271 31"/>
                  <a:gd name="T113" fmla="*/ T112 w 11874"/>
                  <a:gd name="T114" fmla="+- 0 542 287"/>
                  <a:gd name="T115" fmla="*/ 542 h 1142"/>
                  <a:gd name="T116" fmla="+- 0 11736 31"/>
                  <a:gd name="T117" fmla="*/ T116 w 11874"/>
                  <a:gd name="T118" fmla="+- 0 538 287"/>
                  <a:gd name="T119" fmla="*/ 538 h 1142"/>
                  <a:gd name="T120" fmla="+- 0 11906 31"/>
                  <a:gd name="T121" fmla="*/ T120 w 11874"/>
                  <a:gd name="T122" fmla="+- 0 538 287"/>
                  <a:gd name="T123" fmla="*/ 538 h 1142"/>
                  <a:gd name="T124" fmla="+- 0 11906 31"/>
                  <a:gd name="T125" fmla="*/ T124 w 11874"/>
                  <a:gd name="T126" fmla="+- 0 291 287"/>
                  <a:gd name="T127" fmla="*/ 291 h 1142"/>
                  <a:gd name="T128" fmla="+- 0 11680 31"/>
                  <a:gd name="T129" fmla="*/ T128 w 11874"/>
                  <a:gd name="T130" fmla="+- 0 287 287"/>
                  <a:gd name="T131" fmla="*/ 287 h 114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</a:cxnLst>
                <a:rect l="0" t="0" r="r" b="b"/>
                <a:pathLst>
                  <a:path w="11874" h="1142">
                    <a:moveTo>
                      <a:pt x="11649" y="0"/>
                    </a:moveTo>
                    <a:lnTo>
                      <a:pt x="11186" y="19"/>
                    </a:lnTo>
                    <a:lnTo>
                      <a:pt x="10718" y="60"/>
                    </a:lnTo>
                    <a:lnTo>
                      <a:pt x="10247" y="120"/>
                    </a:lnTo>
                    <a:lnTo>
                      <a:pt x="9773" y="196"/>
                    </a:lnTo>
                    <a:lnTo>
                      <a:pt x="9296" y="283"/>
                    </a:lnTo>
                    <a:lnTo>
                      <a:pt x="7377" y="677"/>
                    </a:lnTo>
                    <a:lnTo>
                      <a:pt x="6897" y="769"/>
                    </a:lnTo>
                    <a:lnTo>
                      <a:pt x="6418" y="849"/>
                    </a:lnTo>
                    <a:lnTo>
                      <a:pt x="6144" y="890"/>
                    </a:lnTo>
                    <a:lnTo>
                      <a:pt x="5858" y="927"/>
                    </a:lnTo>
                    <a:lnTo>
                      <a:pt x="5561" y="961"/>
                    </a:lnTo>
                    <a:lnTo>
                      <a:pt x="5255" y="992"/>
                    </a:lnTo>
                    <a:lnTo>
                      <a:pt x="4940" y="1018"/>
                    </a:lnTo>
                    <a:lnTo>
                      <a:pt x="4618" y="1039"/>
                    </a:lnTo>
                    <a:lnTo>
                      <a:pt x="4289" y="1055"/>
                    </a:lnTo>
                    <a:lnTo>
                      <a:pt x="3956" y="1065"/>
                    </a:lnTo>
                    <a:lnTo>
                      <a:pt x="3619" y="1070"/>
                    </a:lnTo>
                    <a:lnTo>
                      <a:pt x="5239" y="1070"/>
                    </a:lnTo>
                    <a:lnTo>
                      <a:pt x="5552" y="1042"/>
                    </a:lnTo>
                    <a:lnTo>
                      <a:pt x="5854" y="1012"/>
                    </a:lnTo>
                    <a:lnTo>
                      <a:pt x="6428" y="945"/>
                    </a:lnTo>
                    <a:lnTo>
                      <a:pt x="6911" y="879"/>
                    </a:lnTo>
                    <a:lnTo>
                      <a:pt x="7396" y="802"/>
                    </a:lnTo>
                    <a:lnTo>
                      <a:pt x="9336" y="465"/>
                    </a:lnTo>
                    <a:lnTo>
                      <a:pt x="9817" y="391"/>
                    </a:lnTo>
                    <a:lnTo>
                      <a:pt x="10296" y="329"/>
                    </a:lnTo>
                    <a:lnTo>
                      <a:pt x="10770" y="283"/>
                    </a:lnTo>
                    <a:lnTo>
                      <a:pt x="11240" y="255"/>
                    </a:lnTo>
                    <a:lnTo>
                      <a:pt x="11705" y="251"/>
                    </a:lnTo>
                    <a:lnTo>
                      <a:pt x="11875" y="251"/>
                    </a:lnTo>
                    <a:lnTo>
                      <a:pt x="11875" y="4"/>
                    </a:lnTo>
                    <a:lnTo>
                      <a:pt x="11649" y="0"/>
                    </a:lnTo>
                  </a:path>
                </a:pathLst>
              </a:custGeom>
              <a:solidFill>
                <a:srgbClr val="8DC6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31" y="287"/>
                <a:ext cx="11874" cy="1142"/>
              </a:xfrm>
              <a:custGeom>
                <a:avLst/>
                <a:gdLst>
                  <a:gd name="T0" fmla="+- 0 11906 31"/>
                  <a:gd name="T1" fmla="*/ T0 w 11874"/>
                  <a:gd name="T2" fmla="+- 0 538 287"/>
                  <a:gd name="T3" fmla="*/ 538 h 1142"/>
                  <a:gd name="T4" fmla="+- 0 11736 31"/>
                  <a:gd name="T5" fmla="*/ T4 w 11874"/>
                  <a:gd name="T6" fmla="+- 0 538 287"/>
                  <a:gd name="T7" fmla="*/ 538 h 1142"/>
                  <a:gd name="T8" fmla="+- 0 11906 31"/>
                  <a:gd name="T9" fmla="*/ T8 w 11874"/>
                  <a:gd name="T10" fmla="+- 0 545 287"/>
                  <a:gd name="T11" fmla="*/ 545 h 1142"/>
                  <a:gd name="T12" fmla="+- 0 11906 31"/>
                  <a:gd name="T13" fmla="*/ T12 w 11874"/>
                  <a:gd name="T14" fmla="+- 0 538 287"/>
                  <a:gd name="T15" fmla="*/ 538 h 114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1874" h="1142">
                    <a:moveTo>
                      <a:pt x="11875" y="251"/>
                    </a:moveTo>
                    <a:lnTo>
                      <a:pt x="11705" y="251"/>
                    </a:lnTo>
                    <a:lnTo>
                      <a:pt x="11875" y="258"/>
                    </a:lnTo>
                    <a:lnTo>
                      <a:pt x="11875" y="251"/>
                    </a:lnTo>
                  </a:path>
                </a:pathLst>
              </a:custGeom>
              <a:solidFill>
                <a:srgbClr val="8DC6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7" name="Group 11"/>
            <p:cNvGrpSpPr>
              <a:grpSpLocks/>
            </p:cNvGrpSpPr>
            <p:nvPr/>
          </p:nvGrpSpPr>
          <p:grpSpPr bwMode="auto">
            <a:xfrm>
              <a:off x="0" y="0"/>
              <a:ext cx="6957" cy="1271"/>
              <a:chOff x="0" y="0"/>
              <a:chExt cx="6957" cy="1271"/>
            </a:xfrm>
          </p:grpSpPr>
          <p:sp>
            <p:nvSpPr>
              <p:cNvPr id="19" name="Freeform 12"/>
              <p:cNvSpPr>
                <a:spLocks/>
              </p:cNvSpPr>
              <p:nvPr/>
            </p:nvSpPr>
            <p:spPr bwMode="auto">
              <a:xfrm>
                <a:off x="0" y="0"/>
                <a:ext cx="6957" cy="1271"/>
              </a:xfrm>
              <a:custGeom>
                <a:avLst/>
                <a:gdLst>
                  <a:gd name="T0" fmla="*/ 0 w 6957"/>
                  <a:gd name="T1" fmla="*/ 0 h 1271"/>
                  <a:gd name="T2" fmla="*/ 0 w 6957"/>
                  <a:gd name="T3" fmla="*/ 92 h 1271"/>
                  <a:gd name="T4" fmla="*/ 8 w 6957"/>
                  <a:gd name="T5" fmla="*/ 96 h 1271"/>
                  <a:gd name="T6" fmla="*/ 265 w 6957"/>
                  <a:gd name="T7" fmla="*/ 226 h 1271"/>
                  <a:gd name="T8" fmla="*/ 521 w 6957"/>
                  <a:gd name="T9" fmla="*/ 347 h 1271"/>
                  <a:gd name="T10" fmla="*/ 776 w 6957"/>
                  <a:gd name="T11" fmla="*/ 460 h 1271"/>
                  <a:gd name="T12" fmla="*/ 1029 w 6957"/>
                  <a:gd name="T13" fmla="*/ 565 h 1271"/>
                  <a:gd name="T14" fmla="*/ 1280 w 6957"/>
                  <a:gd name="T15" fmla="*/ 661 h 1271"/>
                  <a:gd name="T16" fmla="*/ 1530 w 6957"/>
                  <a:gd name="T17" fmla="*/ 750 h 1271"/>
                  <a:gd name="T18" fmla="*/ 1779 w 6957"/>
                  <a:gd name="T19" fmla="*/ 831 h 1271"/>
                  <a:gd name="T20" fmla="*/ 2027 w 6957"/>
                  <a:gd name="T21" fmla="*/ 905 h 1271"/>
                  <a:gd name="T22" fmla="*/ 2273 w 6957"/>
                  <a:gd name="T23" fmla="*/ 971 h 1271"/>
                  <a:gd name="T24" fmla="*/ 2518 w 6957"/>
                  <a:gd name="T25" fmla="*/ 1031 h 1271"/>
                  <a:gd name="T26" fmla="*/ 2762 w 6957"/>
                  <a:gd name="T27" fmla="*/ 1083 h 1271"/>
                  <a:gd name="T28" fmla="*/ 3005 w 6957"/>
                  <a:gd name="T29" fmla="*/ 1128 h 1271"/>
                  <a:gd name="T30" fmla="*/ 3247 w 6957"/>
                  <a:gd name="T31" fmla="*/ 1167 h 1271"/>
                  <a:gd name="T32" fmla="*/ 3487 w 6957"/>
                  <a:gd name="T33" fmla="*/ 1199 h 1271"/>
                  <a:gd name="T34" fmla="*/ 3727 w 6957"/>
                  <a:gd name="T35" fmla="*/ 1225 h 1271"/>
                  <a:gd name="T36" fmla="*/ 3966 w 6957"/>
                  <a:gd name="T37" fmla="*/ 1245 h 1271"/>
                  <a:gd name="T38" fmla="*/ 4204 w 6957"/>
                  <a:gd name="T39" fmla="*/ 1259 h 1271"/>
                  <a:gd name="T40" fmla="*/ 4441 w 6957"/>
                  <a:gd name="T41" fmla="*/ 1268 h 1271"/>
                  <a:gd name="T42" fmla="*/ 4677 w 6957"/>
                  <a:gd name="T43" fmla="*/ 1271 h 1271"/>
                  <a:gd name="T44" fmla="*/ 4792 w 6957"/>
                  <a:gd name="T45" fmla="*/ 1270 h 1271"/>
                  <a:gd name="T46" fmla="*/ 4908 w 6957"/>
                  <a:gd name="T47" fmla="*/ 1268 h 1271"/>
                  <a:gd name="T48" fmla="*/ 5023 w 6957"/>
                  <a:gd name="T49" fmla="*/ 1265 h 1271"/>
                  <a:gd name="T50" fmla="*/ 5138 w 6957"/>
                  <a:gd name="T51" fmla="*/ 1260 h 1271"/>
                  <a:gd name="T52" fmla="*/ 5252 w 6957"/>
                  <a:gd name="T53" fmla="*/ 1255 h 1271"/>
                  <a:gd name="T54" fmla="*/ 5367 w 6957"/>
                  <a:gd name="T55" fmla="*/ 1248 h 1271"/>
                  <a:gd name="T56" fmla="*/ 5481 w 6957"/>
                  <a:gd name="T57" fmla="*/ 1240 h 1271"/>
                  <a:gd name="T58" fmla="*/ 5596 w 6957"/>
                  <a:gd name="T59" fmla="*/ 1231 h 1271"/>
                  <a:gd name="T60" fmla="*/ 5824 w 6957"/>
                  <a:gd name="T61" fmla="*/ 1209 h 1271"/>
                  <a:gd name="T62" fmla="*/ 5847 w 6957"/>
                  <a:gd name="T63" fmla="*/ 1206 h 1271"/>
                  <a:gd name="T64" fmla="*/ 4933 w 6957"/>
                  <a:gd name="T65" fmla="*/ 1206 h 1271"/>
                  <a:gd name="T66" fmla="*/ 4683 w 6957"/>
                  <a:gd name="T67" fmla="*/ 1204 h 1271"/>
                  <a:gd name="T68" fmla="*/ 4433 w 6957"/>
                  <a:gd name="T69" fmla="*/ 1195 h 1271"/>
                  <a:gd name="T70" fmla="*/ 4181 w 6957"/>
                  <a:gd name="T71" fmla="*/ 1180 h 1271"/>
                  <a:gd name="T72" fmla="*/ 3929 w 6957"/>
                  <a:gd name="T73" fmla="*/ 1160 h 1271"/>
                  <a:gd name="T74" fmla="*/ 3676 w 6957"/>
                  <a:gd name="T75" fmla="*/ 1133 h 1271"/>
                  <a:gd name="T76" fmla="*/ 3422 w 6957"/>
                  <a:gd name="T77" fmla="*/ 1099 h 1271"/>
                  <a:gd name="T78" fmla="*/ 3167 w 6957"/>
                  <a:gd name="T79" fmla="*/ 1058 h 1271"/>
                  <a:gd name="T80" fmla="*/ 2911 w 6957"/>
                  <a:gd name="T81" fmla="*/ 1011 h 1271"/>
                  <a:gd name="T82" fmla="*/ 2654 w 6957"/>
                  <a:gd name="T83" fmla="*/ 956 h 1271"/>
                  <a:gd name="T84" fmla="*/ 2396 w 6957"/>
                  <a:gd name="T85" fmla="*/ 894 h 1271"/>
                  <a:gd name="T86" fmla="*/ 2137 w 6957"/>
                  <a:gd name="T87" fmla="*/ 825 h 1271"/>
                  <a:gd name="T88" fmla="*/ 1877 w 6957"/>
                  <a:gd name="T89" fmla="*/ 747 h 1271"/>
                  <a:gd name="T90" fmla="*/ 1615 w 6957"/>
                  <a:gd name="T91" fmla="*/ 662 h 1271"/>
                  <a:gd name="T92" fmla="*/ 1353 w 6957"/>
                  <a:gd name="T93" fmla="*/ 568 h 1271"/>
                  <a:gd name="T94" fmla="*/ 1089 w 6957"/>
                  <a:gd name="T95" fmla="*/ 466 h 1271"/>
                  <a:gd name="T96" fmla="*/ 824 w 6957"/>
                  <a:gd name="T97" fmla="*/ 356 h 1271"/>
                  <a:gd name="T98" fmla="*/ 557 w 6957"/>
                  <a:gd name="T99" fmla="*/ 237 h 1271"/>
                  <a:gd name="T100" fmla="*/ 289 w 6957"/>
                  <a:gd name="T101" fmla="*/ 108 h 1271"/>
                  <a:gd name="T102" fmla="*/ 77 w 6957"/>
                  <a:gd name="T103" fmla="*/ 0 h 1271"/>
                  <a:gd name="T104" fmla="*/ 0 w 6957"/>
                  <a:gd name="T105" fmla="*/ 0 h 1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957" h="1271">
                    <a:moveTo>
                      <a:pt x="0" y="0"/>
                    </a:moveTo>
                    <a:lnTo>
                      <a:pt x="0" y="92"/>
                    </a:lnTo>
                    <a:lnTo>
                      <a:pt x="8" y="96"/>
                    </a:lnTo>
                    <a:lnTo>
                      <a:pt x="265" y="226"/>
                    </a:lnTo>
                    <a:lnTo>
                      <a:pt x="521" y="347"/>
                    </a:lnTo>
                    <a:lnTo>
                      <a:pt x="776" y="460"/>
                    </a:lnTo>
                    <a:lnTo>
                      <a:pt x="1029" y="565"/>
                    </a:lnTo>
                    <a:lnTo>
                      <a:pt x="1280" y="661"/>
                    </a:lnTo>
                    <a:lnTo>
                      <a:pt x="1530" y="750"/>
                    </a:lnTo>
                    <a:lnTo>
                      <a:pt x="1779" y="831"/>
                    </a:lnTo>
                    <a:lnTo>
                      <a:pt x="2027" y="905"/>
                    </a:lnTo>
                    <a:lnTo>
                      <a:pt x="2273" y="971"/>
                    </a:lnTo>
                    <a:lnTo>
                      <a:pt x="2518" y="1031"/>
                    </a:lnTo>
                    <a:lnTo>
                      <a:pt x="2762" y="1083"/>
                    </a:lnTo>
                    <a:lnTo>
                      <a:pt x="3005" y="1128"/>
                    </a:lnTo>
                    <a:lnTo>
                      <a:pt x="3247" y="1167"/>
                    </a:lnTo>
                    <a:lnTo>
                      <a:pt x="3487" y="1199"/>
                    </a:lnTo>
                    <a:lnTo>
                      <a:pt x="3727" y="1225"/>
                    </a:lnTo>
                    <a:lnTo>
                      <a:pt x="3966" y="1245"/>
                    </a:lnTo>
                    <a:lnTo>
                      <a:pt x="4204" y="1259"/>
                    </a:lnTo>
                    <a:lnTo>
                      <a:pt x="4441" y="1268"/>
                    </a:lnTo>
                    <a:lnTo>
                      <a:pt x="4677" y="1271"/>
                    </a:lnTo>
                    <a:lnTo>
                      <a:pt x="4792" y="1270"/>
                    </a:lnTo>
                    <a:lnTo>
                      <a:pt x="4908" y="1268"/>
                    </a:lnTo>
                    <a:lnTo>
                      <a:pt x="5023" y="1265"/>
                    </a:lnTo>
                    <a:lnTo>
                      <a:pt x="5138" y="1260"/>
                    </a:lnTo>
                    <a:lnTo>
                      <a:pt x="5252" y="1255"/>
                    </a:lnTo>
                    <a:lnTo>
                      <a:pt x="5367" y="1248"/>
                    </a:lnTo>
                    <a:lnTo>
                      <a:pt x="5481" y="1240"/>
                    </a:lnTo>
                    <a:lnTo>
                      <a:pt x="5596" y="1231"/>
                    </a:lnTo>
                    <a:lnTo>
                      <a:pt x="5824" y="1209"/>
                    </a:lnTo>
                    <a:lnTo>
                      <a:pt x="5847" y="1206"/>
                    </a:lnTo>
                    <a:lnTo>
                      <a:pt x="4933" y="1206"/>
                    </a:lnTo>
                    <a:lnTo>
                      <a:pt x="4683" y="1204"/>
                    </a:lnTo>
                    <a:lnTo>
                      <a:pt x="4433" y="1195"/>
                    </a:lnTo>
                    <a:lnTo>
                      <a:pt x="4181" y="1180"/>
                    </a:lnTo>
                    <a:lnTo>
                      <a:pt x="3929" y="1160"/>
                    </a:lnTo>
                    <a:lnTo>
                      <a:pt x="3676" y="1133"/>
                    </a:lnTo>
                    <a:lnTo>
                      <a:pt x="3422" y="1099"/>
                    </a:lnTo>
                    <a:lnTo>
                      <a:pt x="3167" y="1058"/>
                    </a:lnTo>
                    <a:lnTo>
                      <a:pt x="2911" y="1011"/>
                    </a:lnTo>
                    <a:lnTo>
                      <a:pt x="2654" y="956"/>
                    </a:lnTo>
                    <a:lnTo>
                      <a:pt x="2396" y="894"/>
                    </a:lnTo>
                    <a:lnTo>
                      <a:pt x="2137" y="825"/>
                    </a:lnTo>
                    <a:lnTo>
                      <a:pt x="1877" y="747"/>
                    </a:lnTo>
                    <a:lnTo>
                      <a:pt x="1615" y="662"/>
                    </a:lnTo>
                    <a:lnTo>
                      <a:pt x="1353" y="568"/>
                    </a:lnTo>
                    <a:lnTo>
                      <a:pt x="1089" y="466"/>
                    </a:lnTo>
                    <a:lnTo>
                      <a:pt x="824" y="356"/>
                    </a:lnTo>
                    <a:lnTo>
                      <a:pt x="557" y="237"/>
                    </a:lnTo>
                    <a:lnTo>
                      <a:pt x="289" y="108"/>
                    </a:lnTo>
                    <a:lnTo>
                      <a:pt x="77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3DD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" name="Freeform 13"/>
              <p:cNvSpPr>
                <a:spLocks/>
              </p:cNvSpPr>
              <p:nvPr/>
            </p:nvSpPr>
            <p:spPr bwMode="auto">
              <a:xfrm>
                <a:off x="0" y="0"/>
                <a:ext cx="6957" cy="1271"/>
              </a:xfrm>
              <a:custGeom>
                <a:avLst/>
                <a:gdLst>
                  <a:gd name="T0" fmla="*/ 6957 w 6957"/>
                  <a:gd name="T1" fmla="*/ 1038 h 1271"/>
                  <a:gd name="T2" fmla="*/ 6856 w 6957"/>
                  <a:gd name="T3" fmla="*/ 1054 h 1271"/>
                  <a:gd name="T4" fmla="*/ 6655 w 6957"/>
                  <a:gd name="T5" fmla="*/ 1083 h 1271"/>
                  <a:gd name="T6" fmla="*/ 6555 w 6957"/>
                  <a:gd name="T7" fmla="*/ 1096 h 1271"/>
                  <a:gd name="T8" fmla="*/ 6353 w 6957"/>
                  <a:gd name="T9" fmla="*/ 1121 h 1271"/>
                  <a:gd name="T10" fmla="*/ 6151 w 6957"/>
                  <a:gd name="T11" fmla="*/ 1143 h 1271"/>
                  <a:gd name="T12" fmla="*/ 5949 w 6957"/>
                  <a:gd name="T13" fmla="*/ 1162 h 1271"/>
                  <a:gd name="T14" fmla="*/ 5747 w 6957"/>
                  <a:gd name="T15" fmla="*/ 1178 h 1271"/>
                  <a:gd name="T16" fmla="*/ 5544 w 6957"/>
                  <a:gd name="T17" fmla="*/ 1190 h 1271"/>
                  <a:gd name="T18" fmla="*/ 5341 w 6957"/>
                  <a:gd name="T19" fmla="*/ 1199 h 1271"/>
                  <a:gd name="T20" fmla="*/ 5137 w 6957"/>
                  <a:gd name="T21" fmla="*/ 1205 h 1271"/>
                  <a:gd name="T22" fmla="*/ 4933 w 6957"/>
                  <a:gd name="T23" fmla="*/ 1206 h 1271"/>
                  <a:gd name="T24" fmla="*/ 5847 w 6957"/>
                  <a:gd name="T25" fmla="*/ 1206 h 1271"/>
                  <a:gd name="T26" fmla="*/ 6051 w 6957"/>
                  <a:gd name="T27" fmla="*/ 1183 h 1271"/>
                  <a:gd name="T28" fmla="*/ 6279 w 6957"/>
                  <a:gd name="T29" fmla="*/ 1153 h 1271"/>
                  <a:gd name="T30" fmla="*/ 6505 w 6957"/>
                  <a:gd name="T31" fmla="*/ 1118 h 1271"/>
                  <a:gd name="T32" fmla="*/ 6715 w 6957"/>
                  <a:gd name="T33" fmla="*/ 1083 h 1271"/>
                  <a:gd name="T34" fmla="*/ 6957 w 6957"/>
                  <a:gd name="T35" fmla="*/ 1038 h 1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957" h="1271">
                    <a:moveTo>
                      <a:pt x="6957" y="1038"/>
                    </a:moveTo>
                    <a:lnTo>
                      <a:pt x="6856" y="1054"/>
                    </a:lnTo>
                    <a:lnTo>
                      <a:pt x="6655" y="1083"/>
                    </a:lnTo>
                    <a:lnTo>
                      <a:pt x="6555" y="1096"/>
                    </a:lnTo>
                    <a:lnTo>
                      <a:pt x="6353" y="1121"/>
                    </a:lnTo>
                    <a:lnTo>
                      <a:pt x="6151" y="1143"/>
                    </a:lnTo>
                    <a:lnTo>
                      <a:pt x="5949" y="1162"/>
                    </a:lnTo>
                    <a:lnTo>
                      <a:pt x="5747" y="1178"/>
                    </a:lnTo>
                    <a:lnTo>
                      <a:pt x="5544" y="1190"/>
                    </a:lnTo>
                    <a:lnTo>
                      <a:pt x="5341" y="1199"/>
                    </a:lnTo>
                    <a:lnTo>
                      <a:pt x="5137" y="1205"/>
                    </a:lnTo>
                    <a:lnTo>
                      <a:pt x="4933" y="1206"/>
                    </a:lnTo>
                    <a:lnTo>
                      <a:pt x="5847" y="1206"/>
                    </a:lnTo>
                    <a:lnTo>
                      <a:pt x="6051" y="1183"/>
                    </a:lnTo>
                    <a:lnTo>
                      <a:pt x="6279" y="1153"/>
                    </a:lnTo>
                    <a:lnTo>
                      <a:pt x="6505" y="1118"/>
                    </a:lnTo>
                    <a:lnTo>
                      <a:pt x="6715" y="1083"/>
                    </a:lnTo>
                    <a:lnTo>
                      <a:pt x="6957" y="1038"/>
                    </a:lnTo>
                  </a:path>
                </a:pathLst>
              </a:custGeom>
              <a:solidFill>
                <a:srgbClr val="C3DD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30" name="TextBox 29"/>
          <p:cNvSpPr txBox="1"/>
          <p:nvPr/>
        </p:nvSpPr>
        <p:spPr>
          <a:xfrm>
            <a:off x="2383722" y="2548099"/>
            <a:ext cx="776226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школы нет крытых зон отдыха для учащихся и не хватает скамеек в школьном дворе</a:t>
            </a:r>
            <a:endParaRPr lang="ru-RU" sz="2800" b="1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252494" y="1273924"/>
            <a:ext cx="95544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6600"/>
                </a:solidFill>
                <a:latin typeface="Arial Narrow" panose="020B0606020202030204" pitchFamily="34" charset="0"/>
              </a:rPr>
              <a:t>Проблема:</a:t>
            </a:r>
            <a:endParaRPr lang="ru-RU" sz="4000" b="1" dirty="0">
              <a:solidFill>
                <a:srgbClr val="0066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4167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0">
              <a:srgbClr val="EBFA9E"/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 flipV="1">
            <a:off x="0" y="116480"/>
            <a:ext cx="12192000" cy="996040"/>
            <a:chOff x="0" y="0"/>
            <a:chExt cx="11906" cy="1509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1829" y="537"/>
              <a:ext cx="10077" cy="962"/>
              <a:chOff x="1829" y="537"/>
              <a:chExt cx="10077" cy="962"/>
            </a:xfrm>
          </p:grpSpPr>
          <p:sp>
            <p:nvSpPr>
              <p:cNvPr id="12" name="Freeform 4"/>
              <p:cNvSpPr>
                <a:spLocks/>
              </p:cNvSpPr>
              <p:nvPr/>
            </p:nvSpPr>
            <p:spPr bwMode="auto">
              <a:xfrm>
                <a:off x="1829" y="537"/>
                <a:ext cx="10077" cy="962"/>
              </a:xfrm>
              <a:custGeom>
                <a:avLst/>
                <a:gdLst>
                  <a:gd name="T0" fmla="+- 0 1829 1829"/>
                  <a:gd name="T1" fmla="*/ T0 w 10077"/>
                  <a:gd name="T2" fmla="+- 0 1319 537"/>
                  <a:gd name="T3" fmla="*/ 1319 h 962"/>
                  <a:gd name="T4" fmla="+- 0 2057 1829"/>
                  <a:gd name="T5" fmla="*/ T4 w 10077"/>
                  <a:gd name="T6" fmla="+- 0 1354 537"/>
                  <a:gd name="T7" fmla="*/ 1354 h 962"/>
                  <a:gd name="T8" fmla="+- 0 2287 1829"/>
                  <a:gd name="T9" fmla="*/ T8 w 10077"/>
                  <a:gd name="T10" fmla="+- 0 1385 537"/>
                  <a:gd name="T11" fmla="*/ 1385 h 962"/>
                  <a:gd name="T12" fmla="+- 0 2518 1829"/>
                  <a:gd name="T13" fmla="*/ T12 w 10077"/>
                  <a:gd name="T14" fmla="+- 0 1412 537"/>
                  <a:gd name="T15" fmla="*/ 1412 h 962"/>
                  <a:gd name="T16" fmla="+- 0 2749 1829"/>
                  <a:gd name="T17" fmla="*/ T16 w 10077"/>
                  <a:gd name="T18" fmla="+- 0 1435 537"/>
                  <a:gd name="T19" fmla="*/ 1435 h 962"/>
                  <a:gd name="T20" fmla="+- 0 2980 1829"/>
                  <a:gd name="T21" fmla="*/ T20 w 10077"/>
                  <a:gd name="T22" fmla="+- 0 1454 537"/>
                  <a:gd name="T23" fmla="*/ 1454 h 962"/>
                  <a:gd name="T24" fmla="+- 0 3212 1829"/>
                  <a:gd name="T25" fmla="*/ T24 w 10077"/>
                  <a:gd name="T26" fmla="+- 0 1469 537"/>
                  <a:gd name="T27" fmla="*/ 1469 h 962"/>
                  <a:gd name="T28" fmla="+- 0 3443 1829"/>
                  <a:gd name="T29" fmla="*/ T28 w 10077"/>
                  <a:gd name="T30" fmla="+- 0 1481 537"/>
                  <a:gd name="T31" fmla="*/ 1481 h 962"/>
                  <a:gd name="T32" fmla="+- 0 3673 1829"/>
                  <a:gd name="T33" fmla="*/ T32 w 10077"/>
                  <a:gd name="T34" fmla="+- 0 1490 537"/>
                  <a:gd name="T35" fmla="*/ 1490 h 962"/>
                  <a:gd name="T36" fmla="+- 0 3901 1829"/>
                  <a:gd name="T37" fmla="*/ T36 w 10077"/>
                  <a:gd name="T38" fmla="+- 0 1496 537"/>
                  <a:gd name="T39" fmla="*/ 1496 h 962"/>
                  <a:gd name="T40" fmla="+- 0 4129 1829"/>
                  <a:gd name="T41" fmla="*/ T40 w 10077"/>
                  <a:gd name="T42" fmla="+- 0 1499 537"/>
                  <a:gd name="T43" fmla="*/ 1499 h 962"/>
                  <a:gd name="T44" fmla="+- 0 4354 1829"/>
                  <a:gd name="T45" fmla="*/ T44 w 10077"/>
                  <a:gd name="T46" fmla="+- 0 1499 537"/>
                  <a:gd name="T47" fmla="*/ 1499 h 962"/>
                  <a:gd name="T48" fmla="+- 0 4577 1829"/>
                  <a:gd name="T49" fmla="*/ T48 w 10077"/>
                  <a:gd name="T50" fmla="+- 0 1497 537"/>
                  <a:gd name="T51" fmla="*/ 1497 h 962"/>
                  <a:gd name="T52" fmla="+- 0 5015 1829"/>
                  <a:gd name="T53" fmla="*/ T52 w 10077"/>
                  <a:gd name="T54" fmla="+- 0 1487 537"/>
                  <a:gd name="T55" fmla="*/ 1487 h 962"/>
                  <a:gd name="T56" fmla="+- 0 5439 1829"/>
                  <a:gd name="T57" fmla="*/ T56 w 10077"/>
                  <a:gd name="T58" fmla="+- 0 1469 537"/>
                  <a:gd name="T59" fmla="*/ 1469 h 962"/>
                  <a:gd name="T60" fmla="+- 0 5847 1829"/>
                  <a:gd name="T61" fmla="*/ T60 w 10077"/>
                  <a:gd name="T62" fmla="+- 0 1446 537"/>
                  <a:gd name="T63" fmla="*/ 1446 h 962"/>
                  <a:gd name="T64" fmla="+- 0 6085 1829"/>
                  <a:gd name="T65" fmla="*/ T64 w 10077"/>
                  <a:gd name="T66" fmla="+- 0 1429 537"/>
                  <a:gd name="T67" fmla="*/ 1429 h 962"/>
                  <a:gd name="T68" fmla="+- 0 3524 1829"/>
                  <a:gd name="T69" fmla="*/ T68 w 10077"/>
                  <a:gd name="T70" fmla="+- 0 1429 537"/>
                  <a:gd name="T71" fmla="*/ 1429 h 962"/>
                  <a:gd name="T72" fmla="+- 0 3281 1829"/>
                  <a:gd name="T73" fmla="*/ T72 w 10077"/>
                  <a:gd name="T74" fmla="+- 0 1426 537"/>
                  <a:gd name="T75" fmla="*/ 1426 h 962"/>
                  <a:gd name="T76" fmla="+- 0 3038 1829"/>
                  <a:gd name="T77" fmla="*/ T76 w 10077"/>
                  <a:gd name="T78" fmla="+- 0 1419 537"/>
                  <a:gd name="T79" fmla="*/ 1419 h 962"/>
                  <a:gd name="T80" fmla="+- 0 2795 1829"/>
                  <a:gd name="T81" fmla="*/ T80 w 10077"/>
                  <a:gd name="T82" fmla="+- 0 1408 537"/>
                  <a:gd name="T83" fmla="*/ 1408 h 962"/>
                  <a:gd name="T84" fmla="+- 0 2551 1829"/>
                  <a:gd name="T85" fmla="*/ T84 w 10077"/>
                  <a:gd name="T86" fmla="+- 0 1393 537"/>
                  <a:gd name="T87" fmla="*/ 1393 h 962"/>
                  <a:gd name="T88" fmla="+- 0 2309 1829"/>
                  <a:gd name="T89" fmla="*/ T88 w 10077"/>
                  <a:gd name="T90" fmla="+- 0 1373 537"/>
                  <a:gd name="T91" fmla="*/ 1373 h 962"/>
                  <a:gd name="T92" fmla="+- 0 2068 1829"/>
                  <a:gd name="T93" fmla="*/ T92 w 10077"/>
                  <a:gd name="T94" fmla="+- 0 1348 537"/>
                  <a:gd name="T95" fmla="*/ 1348 h 962"/>
                  <a:gd name="T96" fmla="+- 0 1829 1829"/>
                  <a:gd name="T97" fmla="*/ T96 w 10077"/>
                  <a:gd name="T98" fmla="+- 0 1319 537"/>
                  <a:gd name="T99" fmla="*/ 1319 h 96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</a:cxnLst>
                <a:rect l="0" t="0" r="r" b="b"/>
                <a:pathLst>
                  <a:path w="10077" h="962">
                    <a:moveTo>
                      <a:pt x="0" y="782"/>
                    </a:moveTo>
                    <a:lnTo>
                      <a:pt x="228" y="817"/>
                    </a:lnTo>
                    <a:lnTo>
                      <a:pt x="458" y="848"/>
                    </a:lnTo>
                    <a:lnTo>
                      <a:pt x="689" y="875"/>
                    </a:lnTo>
                    <a:lnTo>
                      <a:pt x="920" y="898"/>
                    </a:lnTo>
                    <a:lnTo>
                      <a:pt x="1151" y="917"/>
                    </a:lnTo>
                    <a:lnTo>
                      <a:pt x="1383" y="932"/>
                    </a:lnTo>
                    <a:lnTo>
                      <a:pt x="1614" y="944"/>
                    </a:lnTo>
                    <a:lnTo>
                      <a:pt x="1844" y="953"/>
                    </a:lnTo>
                    <a:lnTo>
                      <a:pt x="2072" y="959"/>
                    </a:lnTo>
                    <a:lnTo>
                      <a:pt x="2300" y="962"/>
                    </a:lnTo>
                    <a:lnTo>
                      <a:pt x="2525" y="962"/>
                    </a:lnTo>
                    <a:lnTo>
                      <a:pt x="2748" y="960"/>
                    </a:lnTo>
                    <a:lnTo>
                      <a:pt x="3186" y="950"/>
                    </a:lnTo>
                    <a:lnTo>
                      <a:pt x="3610" y="932"/>
                    </a:lnTo>
                    <a:lnTo>
                      <a:pt x="4018" y="909"/>
                    </a:lnTo>
                    <a:lnTo>
                      <a:pt x="4256" y="892"/>
                    </a:lnTo>
                    <a:lnTo>
                      <a:pt x="1695" y="892"/>
                    </a:lnTo>
                    <a:lnTo>
                      <a:pt x="1452" y="889"/>
                    </a:lnTo>
                    <a:lnTo>
                      <a:pt x="1209" y="882"/>
                    </a:lnTo>
                    <a:lnTo>
                      <a:pt x="966" y="871"/>
                    </a:lnTo>
                    <a:lnTo>
                      <a:pt x="722" y="856"/>
                    </a:lnTo>
                    <a:lnTo>
                      <a:pt x="480" y="836"/>
                    </a:lnTo>
                    <a:lnTo>
                      <a:pt x="239" y="811"/>
                    </a:lnTo>
                    <a:lnTo>
                      <a:pt x="0" y="782"/>
                    </a:lnTo>
                  </a:path>
                </a:pathLst>
              </a:custGeom>
              <a:solidFill>
                <a:srgbClr val="C3DD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" name="Freeform 5"/>
              <p:cNvSpPr>
                <a:spLocks/>
              </p:cNvSpPr>
              <p:nvPr/>
            </p:nvSpPr>
            <p:spPr bwMode="auto">
              <a:xfrm>
                <a:off x="1829" y="537"/>
                <a:ext cx="10077" cy="962"/>
              </a:xfrm>
              <a:custGeom>
                <a:avLst/>
                <a:gdLst>
                  <a:gd name="T0" fmla="+- 0 11692 1829"/>
                  <a:gd name="T1" fmla="*/ T0 w 10077"/>
                  <a:gd name="T2" fmla="+- 0 537 537"/>
                  <a:gd name="T3" fmla="*/ 537 h 962"/>
                  <a:gd name="T4" fmla="+- 0 11231 1829"/>
                  <a:gd name="T5" fmla="*/ T4 w 10077"/>
                  <a:gd name="T6" fmla="+- 0 544 537"/>
                  <a:gd name="T7" fmla="*/ 544 h 962"/>
                  <a:gd name="T8" fmla="+- 0 10765 1829"/>
                  <a:gd name="T9" fmla="*/ T8 w 10077"/>
                  <a:gd name="T10" fmla="+- 0 573 537"/>
                  <a:gd name="T11" fmla="*/ 573 h 962"/>
                  <a:gd name="T12" fmla="+- 0 10294 1829"/>
                  <a:gd name="T13" fmla="*/ T12 w 10077"/>
                  <a:gd name="T14" fmla="+- 0 620 537"/>
                  <a:gd name="T15" fmla="*/ 620 h 962"/>
                  <a:gd name="T16" fmla="+- 0 9819 1829"/>
                  <a:gd name="T17" fmla="*/ T16 w 10077"/>
                  <a:gd name="T18" fmla="+- 0 683 537"/>
                  <a:gd name="T19" fmla="*/ 683 h 962"/>
                  <a:gd name="T20" fmla="+- 0 9342 1829"/>
                  <a:gd name="T21" fmla="*/ T20 w 10077"/>
                  <a:gd name="T22" fmla="+- 0 756 537"/>
                  <a:gd name="T23" fmla="*/ 756 h 962"/>
                  <a:gd name="T24" fmla="+- 0 7419 1829"/>
                  <a:gd name="T25" fmla="*/ T24 w 10077"/>
                  <a:gd name="T26" fmla="+- 0 1090 537"/>
                  <a:gd name="T27" fmla="*/ 1090 h 962"/>
                  <a:gd name="T28" fmla="+- 0 6938 1829"/>
                  <a:gd name="T29" fmla="*/ T28 w 10077"/>
                  <a:gd name="T30" fmla="+- 0 1166 537"/>
                  <a:gd name="T31" fmla="*/ 1166 h 962"/>
                  <a:gd name="T32" fmla="+- 0 6459 1829"/>
                  <a:gd name="T33" fmla="*/ T32 w 10077"/>
                  <a:gd name="T34" fmla="+- 0 1232 537"/>
                  <a:gd name="T35" fmla="*/ 1232 h 962"/>
                  <a:gd name="T36" fmla="+- 0 6258 1829"/>
                  <a:gd name="T37" fmla="*/ T36 w 10077"/>
                  <a:gd name="T38" fmla="+- 0 1257 537"/>
                  <a:gd name="T39" fmla="*/ 1257 h 962"/>
                  <a:gd name="T40" fmla="+- 0 5841 1829"/>
                  <a:gd name="T41" fmla="*/ T40 w 10077"/>
                  <a:gd name="T42" fmla="+- 0 1304 537"/>
                  <a:gd name="T43" fmla="*/ 1304 h 962"/>
                  <a:gd name="T44" fmla="+- 0 5403 1829"/>
                  <a:gd name="T45" fmla="*/ T44 w 10077"/>
                  <a:gd name="T46" fmla="+- 0 1346 537"/>
                  <a:gd name="T47" fmla="*/ 1346 h 962"/>
                  <a:gd name="T48" fmla="+- 0 4950 1829"/>
                  <a:gd name="T49" fmla="*/ T48 w 10077"/>
                  <a:gd name="T50" fmla="+- 0 1381 537"/>
                  <a:gd name="T51" fmla="*/ 1381 h 962"/>
                  <a:gd name="T52" fmla="+- 0 4718 1829"/>
                  <a:gd name="T53" fmla="*/ T52 w 10077"/>
                  <a:gd name="T54" fmla="+- 0 1396 537"/>
                  <a:gd name="T55" fmla="*/ 1396 h 962"/>
                  <a:gd name="T56" fmla="+- 0 4483 1829"/>
                  <a:gd name="T57" fmla="*/ T56 w 10077"/>
                  <a:gd name="T58" fmla="+- 0 1408 537"/>
                  <a:gd name="T59" fmla="*/ 1408 h 962"/>
                  <a:gd name="T60" fmla="+- 0 4246 1829"/>
                  <a:gd name="T61" fmla="*/ T60 w 10077"/>
                  <a:gd name="T62" fmla="+- 0 1418 537"/>
                  <a:gd name="T63" fmla="*/ 1418 h 962"/>
                  <a:gd name="T64" fmla="+- 0 4007 1829"/>
                  <a:gd name="T65" fmla="*/ T64 w 10077"/>
                  <a:gd name="T66" fmla="+- 0 1425 537"/>
                  <a:gd name="T67" fmla="*/ 1425 h 962"/>
                  <a:gd name="T68" fmla="+- 0 3766 1829"/>
                  <a:gd name="T69" fmla="*/ T68 w 10077"/>
                  <a:gd name="T70" fmla="+- 0 1429 537"/>
                  <a:gd name="T71" fmla="*/ 1429 h 962"/>
                  <a:gd name="T72" fmla="+- 0 3524 1829"/>
                  <a:gd name="T73" fmla="*/ T72 w 10077"/>
                  <a:gd name="T74" fmla="+- 0 1429 537"/>
                  <a:gd name="T75" fmla="*/ 1429 h 962"/>
                  <a:gd name="T76" fmla="+- 0 6085 1829"/>
                  <a:gd name="T77" fmla="*/ T76 w 10077"/>
                  <a:gd name="T78" fmla="+- 0 1429 537"/>
                  <a:gd name="T79" fmla="*/ 1429 h 962"/>
                  <a:gd name="T80" fmla="+- 0 6236 1829"/>
                  <a:gd name="T81" fmla="*/ T80 w 10077"/>
                  <a:gd name="T82" fmla="+- 0 1418 537"/>
                  <a:gd name="T83" fmla="*/ 1418 h 962"/>
                  <a:gd name="T84" fmla="+- 0 6719 1829"/>
                  <a:gd name="T85" fmla="*/ T84 w 10077"/>
                  <a:gd name="T86" fmla="+- 0 1374 537"/>
                  <a:gd name="T87" fmla="*/ 1374 h 962"/>
                  <a:gd name="T88" fmla="+- 0 7205 1829"/>
                  <a:gd name="T89" fmla="*/ T88 w 10077"/>
                  <a:gd name="T90" fmla="+- 0 1320 537"/>
                  <a:gd name="T91" fmla="*/ 1320 h 962"/>
                  <a:gd name="T92" fmla="+- 0 9149 1829"/>
                  <a:gd name="T93" fmla="*/ T92 w 10077"/>
                  <a:gd name="T94" fmla="+- 0 1075 537"/>
                  <a:gd name="T95" fmla="*/ 1075 h 962"/>
                  <a:gd name="T96" fmla="+- 0 9631 1829"/>
                  <a:gd name="T97" fmla="*/ T96 w 10077"/>
                  <a:gd name="T98" fmla="+- 0 1024 537"/>
                  <a:gd name="T99" fmla="*/ 1024 h 962"/>
                  <a:gd name="T100" fmla="+- 0 10110 1829"/>
                  <a:gd name="T101" fmla="*/ T100 w 10077"/>
                  <a:gd name="T102" fmla="+- 0 985 537"/>
                  <a:gd name="T103" fmla="*/ 985 h 962"/>
                  <a:gd name="T104" fmla="+- 0 10584 1829"/>
                  <a:gd name="T105" fmla="*/ T104 w 10077"/>
                  <a:gd name="T106" fmla="+- 0 961 537"/>
                  <a:gd name="T107" fmla="*/ 961 h 962"/>
                  <a:gd name="T108" fmla="+- 0 11053 1829"/>
                  <a:gd name="T109" fmla="*/ T108 w 10077"/>
                  <a:gd name="T110" fmla="+- 0 956 537"/>
                  <a:gd name="T111" fmla="*/ 956 h 962"/>
                  <a:gd name="T112" fmla="+- 0 11905 1829"/>
                  <a:gd name="T113" fmla="*/ T112 w 10077"/>
                  <a:gd name="T114" fmla="+- 0 956 537"/>
                  <a:gd name="T115" fmla="*/ 956 h 962"/>
                  <a:gd name="T116" fmla="+- 0 11905 1829"/>
                  <a:gd name="T117" fmla="*/ T116 w 10077"/>
                  <a:gd name="T118" fmla="+- 0 546 537"/>
                  <a:gd name="T119" fmla="*/ 546 h 962"/>
                  <a:gd name="T120" fmla="+- 0 11692 1829"/>
                  <a:gd name="T121" fmla="*/ T120 w 10077"/>
                  <a:gd name="T122" fmla="+- 0 537 537"/>
                  <a:gd name="T123" fmla="*/ 537 h 96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</a:cxnLst>
                <a:rect l="0" t="0" r="r" b="b"/>
                <a:pathLst>
                  <a:path w="10077" h="962">
                    <a:moveTo>
                      <a:pt x="9863" y="0"/>
                    </a:moveTo>
                    <a:lnTo>
                      <a:pt x="9402" y="7"/>
                    </a:lnTo>
                    <a:lnTo>
                      <a:pt x="8936" y="36"/>
                    </a:lnTo>
                    <a:lnTo>
                      <a:pt x="8465" y="83"/>
                    </a:lnTo>
                    <a:lnTo>
                      <a:pt x="7990" y="146"/>
                    </a:lnTo>
                    <a:lnTo>
                      <a:pt x="7513" y="219"/>
                    </a:lnTo>
                    <a:lnTo>
                      <a:pt x="5590" y="553"/>
                    </a:lnTo>
                    <a:lnTo>
                      <a:pt x="5109" y="629"/>
                    </a:lnTo>
                    <a:lnTo>
                      <a:pt x="4630" y="695"/>
                    </a:lnTo>
                    <a:lnTo>
                      <a:pt x="4429" y="720"/>
                    </a:lnTo>
                    <a:lnTo>
                      <a:pt x="4012" y="767"/>
                    </a:lnTo>
                    <a:lnTo>
                      <a:pt x="3574" y="809"/>
                    </a:lnTo>
                    <a:lnTo>
                      <a:pt x="3121" y="844"/>
                    </a:lnTo>
                    <a:lnTo>
                      <a:pt x="2889" y="859"/>
                    </a:lnTo>
                    <a:lnTo>
                      <a:pt x="2654" y="871"/>
                    </a:lnTo>
                    <a:lnTo>
                      <a:pt x="2417" y="881"/>
                    </a:lnTo>
                    <a:lnTo>
                      <a:pt x="2178" y="888"/>
                    </a:lnTo>
                    <a:lnTo>
                      <a:pt x="1937" y="892"/>
                    </a:lnTo>
                    <a:lnTo>
                      <a:pt x="1695" y="892"/>
                    </a:lnTo>
                    <a:lnTo>
                      <a:pt x="4256" y="892"/>
                    </a:lnTo>
                    <a:lnTo>
                      <a:pt x="4407" y="881"/>
                    </a:lnTo>
                    <a:lnTo>
                      <a:pt x="4890" y="837"/>
                    </a:lnTo>
                    <a:lnTo>
                      <a:pt x="5376" y="783"/>
                    </a:lnTo>
                    <a:lnTo>
                      <a:pt x="7320" y="538"/>
                    </a:lnTo>
                    <a:lnTo>
                      <a:pt x="7802" y="487"/>
                    </a:lnTo>
                    <a:lnTo>
                      <a:pt x="8281" y="448"/>
                    </a:lnTo>
                    <a:lnTo>
                      <a:pt x="8755" y="424"/>
                    </a:lnTo>
                    <a:lnTo>
                      <a:pt x="9224" y="419"/>
                    </a:lnTo>
                    <a:lnTo>
                      <a:pt x="10076" y="419"/>
                    </a:lnTo>
                    <a:lnTo>
                      <a:pt x="10076" y="9"/>
                    </a:lnTo>
                    <a:lnTo>
                      <a:pt x="9863" y="0"/>
                    </a:lnTo>
                  </a:path>
                </a:pathLst>
              </a:custGeom>
              <a:solidFill>
                <a:srgbClr val="C3DD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" name="Freeform 6"/>
              <p:cNvSpPr>
                <a:spLocks/>
              </p:cNvSpPr>
              <p:nvPr/>
            </p:nvSpPr>
            <p:spPr bwMode="auto">
              <a:xfrm>
                <a:off x="1829" y="537"/>
                <a:ext cx="10077" cy="962"/>
              </a:xfrm>
              <a:custGeom>
                <a:avLst/>
                <a:gdLst>
                  <a:gd name="T0" fmla="+- 0 11905 1829"/>
                  <a:gd name="T1" fmla="*/ T0 w 10077"/>
                  <a:gd name="T2" fmla="+- 0 956 537"/>
                  <a:gd name="T3" fmla="*/ 956 h 962"/>
                  <a:gd name="T4" fmla="+- 0 11053 1829"/>
                  <a:gd name="T5" fmla="*/ T4 w 10077"/>
                  <a:gd name="T6" fmla="+- 0 956 537"/>
                  <a:gd name="T7" fmla="*/ 956 h 962"/>
                  <a:gd name="T8" fmla="+- 0 11516 1829"/>
                  <a:gd name="T9" fmla="*/ T8 w 10077"/>
                  <a:gd name="T10" fmla="+- 0 973 537"/>
                  <a:gd name="T11" fmla="*/ 973 h 962"/>
                  <a:gd name="T12" fmla="+- 0 11905 1829"/>
                  <a:gd name="T13" fmla="*/ T12 w 10077"/>
                  <a:gd name="T14" fmla="+- 0 1010 537"/>
                  <a:gd name="T15" fmla="*/ 1010 h 962"/>
                  <a:gd name="T16" fmla="+- 0 11905 1829"/>
                  <a:gd name="T17" fmla="*/ T16 w 10077"/>
                  <a:gd name="T18" fmla="+- 0 956 537"/>
                  <a:gd name="T19" fmla="*/ 956 h 96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0077" h="962">
                    <a:moveTo>
                      <a:pt x="10076" y="419"/>
                    </a:moveTo>
                    <a:lnTo>
                      <a:pt x="9224" y="419"/>
                    </a:lnTo>
                    <a:lnTo>
                      <a:pt x="9687" y="436"/>
                    </a:lnTo>
                    <a:lnTo>
                      <a:pt x="10076" y="473"/>
                    </a:lnTo>
                    <a:lnTo>
                      <a:pt x="10076" y="419"/>
                    </a:lnTo>
                  </a:path>
                </a:pathLst>
              </a:custGeom>
              <a:solidFill>
                <a:srgbClr val="C3DD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4" name="Group 7"/>
            <p:cNvGrpSpPr>
              <a:grpSpLocks/>
            </p:cNvGrpSpPr>
            <p:nvPr/>
          </p:nvGrpSpPr>
          <p:grpSpPr bwMode="auto">
            <a:xfrm>
              <a:off x="31" y="287"/>
              <a:ext cx="11874" cy="1142"/>
              <a:chOff x="31" y="287"/>
              <a:chExt cx="11874" cy="1142"/>
            </a:xfrm>
          </p:grpSpPr>
          <p:sp>
            <p:nvSpPr>
              <p:cNvPr id="9" name="Freeform 8"/>
              <p:cNvSpPr>
                <a:spLocks/>
              </p:cNvSpPr>
              <p:nvPr/>
            </p:nvSpPr>
            <p:spPr bwMode="auto">
              <a:xfrm>
                <a:off x="31" y="287"/>
                <a:ext cx="11874" cy="1142"/>
              </a:xfrm>
              <a:custGeom>
                <a:avLst/>
                <a:gdLst>
                  <a:gd name="T0" fmla="+- 0 32 31"/>
                  <a:gd name="T1" fmla="*/ T0 w 11874"/>
                  <a:gd name="T2" fmla="+- 0 876 287"/>
                  <a:gd name="T3" fmla="*/ 876 h 1142"/>
                  <a:gd name="T4" fmla="+- 0 330 31"/>
                  <a:gd name="T5" fmla="*/ T4 w 11874"/>
                  <a:gd name="T6" fmla="+- 0 986 287"/>
                  <a:gd name="T7" fmla="*/ 986 h 1142"/>
                  <a:gd name="T8" fmla="+- 0 638 31"/>
                  <a:gd name="T9" fmla="*/ T8 w 11874"/>
                  <a:gd name="T10" fmla="+- 0 1079 287"/>
                  <a:gd name="T11" fmla="*/ 1079 h 1142"/>
                  <a:gd name="T12" fmla="+- 0 953 31"/>
                  <a:gd name="T13" fmla="*/ T12 w 11874"/>
                  <a:gd name="T14" fmla="+- 0 1160 287"/>
                  <a:gd name="T15" fmla="*/ 1160 h 1142"/>
                  <a:gd name="T16" fmla="+- 0 1275 31"/>
                  <a:gd name="T17" fmla="*/ T16 w 11874"/>
                  <a:gd name="T18" fmla="+- 0 1229 287"/>
                  <a:gd name="T19" fmla="*/ 1229 h 1142"/>
                  <a:gd name="T20" fmla="+- 0 1603 31"/>
                  <a:gd name="T21" fmla="*/ T20 w 11874"/>
                  <a:gd name="T22" fmla="+- 0 1286 287"/>
                  <a:gd name="T23" fmla="*/ 1286 h 1142"/>
                  <a:gd name="T24" fmla="+- 0 1936 31"/>
                  <a:gd name="T25" fmla="*/ T24 w 11874"/>
                  <a:gd name="T26" fmla="+- 0 1333 287"/>
                  <a:gd name="T27" fmla="*/ 1333 h 1142"/>
                  <a:gd name="T28" fmla="+- 0 2272 31"/>
                  <a:gd name="T29" fmla="*/ T28 w 11874"/>
                  <a:gd name="T30" fmla="+- 0 1370 287"/>
                  <a:gd name="T31" fmla="*/ 1370 h 1142"/>
                  <a:gd name="T32" fmla="+- 0 2610 31"/>
                  <a:gd name="T33" fmla="*/ T32 w 11874"/>
                  <a:gd name="T34" fmla="+- 0 1397 287"/>
                  <a:gd name="T35" fmla="*/ 1397 h 1142"/>
                  <a:gd name="T36" fmla="+- 0 2950 31"/>
                  <a:gd name="T37" fmla="*/ T36 w 11874"/>
                  <a:gd name="T38" fmla="+- 0 1416 287"/>
                  <a:gd name="T39" fmla="*/ 1416 h 1142"/>
                  <a:gd name="T40" fmla="+- 0 3290 31"/>
                  <a:gd name="T41" fmla="*/ T40 w 11874"/>
                  <a:gd name="T42" fmla="+- 0 1426 287"/>
                  <a:gd name="T43" fmla="*/ 1426 h 1142"/>
                  <a:gd name="T44" fmla="+- 0 3629 31"/>
                  <a:gd name="T45" fmla="*/ T44 w 11874"/>
                  <a:gd name="T46" fmla="+- 0 1429 287"/>
                  <a:gd name="T47" fmla="*/ 1429 h 1142"/>
                  <a:gd name="T48" fmla="+- 0 3966 31"/>
                  <a:gd name="T49" fmla="*/ T48 w 11874"/>
                  <a:gd name="T50" fmla="+- 0 1426 287"/>
                  <a:gd name="T51" fmla="*/ 1426 h 1142"/>
                  <a:gd name="T52" fmla="+- 0 4299 31"/>
                  <a:gd name="T53" fmla="*/ T52 w 11874"/>
                  <a:gd name="T54" fmla="+- 0 1416 287"/>
                  <a:gd name="T55" fmla="*/ 1416 h 1142"/>
                  <a:gd name="T56" fmla="+- 0 4629 31"/>
                  <a:gd name="T57" fmla="*/ T56 w 11874"/>
                  <a:gd name="T58" fmla="+- 0 1401 287"/>
                  <a:gd name="T59" fmla="*/ 1401 h 1142"/>
                  <a:gd name="T60" fmla="+- 0 4954 31"/>
                  <a:gd name="T61" fmla="*/ T60 w 11874"/>
                  <a:gd name="T62" fmla="+- 0 1381 287"/>
                  <a:gd name="T63" fmla="*/ 1381 h 1142"/>
                  <a:gd name="T64" fmla="+- 0 5270 31"/>
                  <a:gd name="T65" fmla="*/ T64 w 11874"/>
                  <a:gd name="T66" fmla="+- 0 1357 287"/>
                  <a:gd name="T67" fmla="*/ 1357 h 1142"/>
                  <a:gd name="T68" fmla="+- 0 3650 31"/>
                  <a:gd name="T69" fmla="*/ T68 w 11874"/>
                  <a:gd name="T70" fmla="+- 0 1357 287"/>
                  <a:gd name="T71" fmla="*/ 1357 h 1142"/>
                  <a:gd name="T72" fmla="+- 0 3310 31"/>
                  <a:gd name="T73" fmla="*/ T72 w 11874"/>
                  <a:gd name="T74" fmla="+- 0 1355 287"/>
                  <a:gd name="T75" fmla="*/ 1355 h 1142"/>
                  <a:gd name="T76" fmla="+- 0 2969 31"/>
                  <a:gd name="T77" fmla="*/ T76 w 11874"/>
                  <a:gd name="T78" fmla="+- 0 1346 287"/>
                  <a:gd name="T79" fmla="*/ 1346 h 1142"/>
                  <a:gd name="T80" fmla="+- 0 2628 31"/>
                  <a:gd name="T81" fmla="*/ T80 w 11874"/>
                  <a:gd name="T82" fmla="+- 0 1329 287"/>
                  <a:gd name="T83" fmla="*/ 1329 h 1142"/>
                  <a:gd name="T84" fmla="+- 0 2288 31"/>
                  <a:gd name="T85" fmla="*/ T84 w 11874"/>
                  <a:gd name="T86" fmla="+- 0 1305 287"/>
                  <a:gd name="T87" fmla="*/ 1305 h 1142"/>
                  <a:gd name="T88" fmla="+- 0 1950 31"/>
                  <a:gd name="T89" fmla="*/ T88 w 11874"/>
                  <a:gd name="T90" fmla="+- 0 1272 287"/>
                  <a:gd name="T91" fmla="*/ 1272 h 1142"/>
                  <a:gd name="T92" fmla="+- 0 1615 31"/>
                  <a:gd name="T93" fmla="*/ T92 w 11874"/>
                  <a:gd name="T94" fmla="+- 0 1231 287"/>
                  <a:gd name="T95" fmla="*/ 1231 h 1142"/>
                  <a:gd name="T96" fmla="+- 0 1285 31"/>
                  <a:gd name="T97" fmla="*/ T96 w 11874"/>
                  <a:gd name="T98" fmla="+- 0 1180 287"/>
                  <a:gd name="T99" fmla="*/ 1180 h 1142"/>
                  <a:gd name="T100" fmla="+- 0 960 31"/>
                  <a:gd name="T101" fmla="*/ T100 w 11874"/>
                  <a:gd name="T102" fmla="+- 0 1119 287"/>
                  <a:gd name="T103" fmla="*/ 1119 h 1142"/>
                  <a:gd name="T104" fmla="+- 0 643 31"/>
                  <a:gd name="T105" fmla="*/ T104 w 11874"/>
                  <a:gd name="T106" fmla="+- 0 1049 287"/>
                  <a:gd name="T107" fmla="*/ 1049 h 1142"/>
                  <a:gd name="T108" fmla="+- 0 333 31"/>
                  <a:gd name="T109" fmla="*/ T108 w 11874"/>
                  <a:gd name="T110" fmla="+- 0 968 287"/>
                  <a:gd name="T111" fmla="*/ 968 h 1142"/>
                  <a:gd name="T112" fmla="+- 0 32 31"/>
                  <a:gd name="T113" fmla="*/ T112 w 11874"/>
                  <a:gd name="T114" fmla="+- 0 876 287"/>
                  <a:gd name="T115" fmla="*/ 876 h 114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</a:cxnLst>
                <a:rect l="0" t="0" r="r" b="b"/>
                <a:pathLst>
                  <a:path w="11874" h="1142">
                    <a:moveTo>
                      <a:pt x="1" y="589"/>
                    </a:moveTo>
                    <a:lnTo>
                      <a:pt x="299" y="699"/>
                    </a:lnTo>
                    <a:lnTo>
                      <a:pt x="607" y="792"/>
                    </a:lnTo>
                    <a:lnTo>
                      <a:pt x="922" y="873"/>
                    </a:lnTo>
                    <a:lnTo>
                      <a:pt x="1244" y="942"/>
                    </a:lnTo>
                    <a:lnTo>
                      <a:pt x="1572" y="999"/>
                    </a:lnTo>
                    <a:lnTo>
                      <a:pt x="1905" y="1046"/>
                    </a:lnTo>
                    <a:lnTo>
                      <a:pt x="2241" y="1083"/>
                    </a:lnTo>
                    <a:lnTo>
                      <a:pt x="2579" y="1110"/>
                    </a:lnTo>
                    <a:lnTo>
                      <a:pt x="2919" y="1129"/>
                    </a:lnTo>
                    <a:lnTo>
                      <a:pt x="3259" y="1139"/>
                    </a:lnTo>
                    <a:lnTo>
                      <a:pt x="3598" y="1142"/>
                    </a:lnTo>
                    <a:lnTo>
                      <a:pt x="3935" y="1139"/>
                    </a:lnTo>
                    <a:lnTo>
                      <a:pt x="4268" y="1129"/>
                    </a:lnTo>
                    <a:lnTo>
                      <a:pt x="4598" y="1114"/>
                    </a:lnTo>
                    <a:lnTo>
                      <a:pt x="4923" y="1094"/>
                    </a:lnTo>
                    <a:lnTo>
                      <a:pt x="5239" y="1070"/>
                    </a:lnTo>
                    <a:lnTo>
                      <a:pt x="3619" y="1070"/>
                    </a:lnTo>
                    <a:lnTo>
                      <a:pt x="3279" y="1068"/>
                    </a:lnTo>
                    <a:lnTo>
                      <a:pt x="2938" y="1059"/>
                    </a:lnTo>
                    <a:lnTo>
                      <a:pt x="2597" y="1042"/>
                    </a:lnTo>
                    <a:lnTo>
                      <a:pt x="2257" y="1018"/>
                    </a:lnTo>
                    <a:lnTo>
                      <a:pt x="1919" y="985"/>
                    </a:lnTo>
                    <a:lnTo>
                      <a:pt x="1584" y="944"/>
                    </a:lnTo>
                    <a:lnTo>
                      <a:pt x="1254" y="893"/>
                    </a:lnTo>
                    <a:lnTo>
                      <a:pt x="929" y="832"/>
                    </a:lnTo>
                    <a:lnTo>
                      <a:pt x="612" y="762"/>
                    </a:lnTo>
                    <a:lnTo>
                      <a:pt x="302" y="681"/>
                    </a:lnTo>
                    <a:lnTo>
                      <a:pt x="1" y="589"/>
                    </a:lnTo>
                  </a:path>
                </a:pathLst>
              </a:custGeom>
              <a:solidFill>
                <a:srgbClr val="8DC6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" name="Freeform 9"/>
              <p:cNvSpPr>
                <a:spLocks/>
              </p:cNvSpPr>
              <p:nvPr/>
            </p:nvSpPr>
            <p:spPr bwMode="auto">
              <a:xfrm>
                <a:off x="31" y="287"/>
                <a:ext cx="11874" cy="1142"/>
              </a:xfrm>
              <a:custGeom>
                <a:avLst/>
                <a:gdLst>
                  <a:gd name="T0" fmla="+- 0 11680 31"/>
                  <a:gd name="T1" fmla="*/ T0 w 11874"/>
                  <a:gd name="T2" fmla="+- 0 287 287"/>
                  <a:gd name="T3" fmla="*/ 287 h 1142"/>
                  <a:gd name="T4" fmla="+- 0 11217 31"/>
                  <a:gd name="T5" fmla="*/ T4 w 11874"/>
                  <a:gd name="T6" fmla="+- 0 306 287"/>
                  <a:gd name="T7" fmla="*/ 306 h 1142"/>
                  <a:gd name="T8" fmla="+- 0 10749 31"/>
                  <a:gd name="T9" fmla="*/ T8 w 11874"/>
                  <a:gd name="T10" fmla="+- 0 347 287"/>
                  <a:gd name="T11" fmla="*/ 347 h 1142"/>
                  <a:gd name="T12" fmla="+- 0 10278 31"/>
                  <a:gd name="T13" fmla="*/ T12 w 11874"/>
                  <a:gd name="T14" fmla="+- 0 407 287"/>
                  <a:gd name="T15" fmla="*/ 407 h 1142"/>
                  <a:gd name="T16" fmla="+- 0 9804 31"/>
                  <a:gd name="T17" fmla="*/ T16 w 11874"/>
                  <a:gd name="T18" fmla="+- 0 483 287"/>
                  <a:gd name="T19" fmla="*/ 483 h 1142"/>
                  <a:gd name="T20" fmla="+- 0 9327 31"/>
                  <a:gd name="T21" fmla="*/ T20 w 11874"/>
                  <a:gd name="T22" fmla="+- 0 570 287"/>
                  <a:gd name="T23" fmla="*/ 570 h 1142"/>
                  <a:gd name="T24" fmla="+- 0 7408 31"/>
                  <a:gd name="T25" fmla="*/ T24 w 11874"/>
                  <a:gd name="T26" fmla="+- 0 964 287"/>
                  <a:gd name="T27" fmla="*/ 964 h 1142"/>
                  <a:gd name="T28" fmla="+- 0 6928 31"/>
                  <a:gd name="T29" fmla="*/ T28 w 11874"/>
                  <a:gd name="T30" fmla="+- 0 1056 287"/>
                  <a:gd name="T31" fmla="*/ 1056 h 1142"/>
                  <a:gd name="T32" fmla="+- 0 6449 31"/>
                  <a:gd name="T33" fmla="*/ T32 w 11874"/>
                  <a:gd name="T34" fmla="+- 0 1136 287"/>
                  <a:gd name="T35" fmla="*/ 1136 h 1142"/>
                  <a:gd name="T36" fmla="+- 0 6175 31"/>
                  <a:gd name="T37" fmla="*/ T36 w 11874"/>
                  <a:gd name="T38" fmla="+- 0 1177 287"/>
                  <a:gd name="T39" fmla="*/ 1177 h 1142"/>
                  <a:gd name="T40" fmla="+- 0 5889 31"/>
                  <a:gd name="T41" fmla="*/ T40 w 11874"/>
                  <a:gd name="T42" fmla="+- 0 1214 287"/>
                  <a:gd name="T43" fmla="*/ 1214 h 1142"/>
                  <a:gd name="T44" fmla="+- 0 5592 31"/>
                  <a:gd name="T45" fmla="*/ T44 w 11874"/>
                  <a:gd name="T46" fmla="+- 0 1248 287"/>
                  <a:gd name="T47" fmla="*/ 1248 h 1142"/>
                  <a:gd name="T48" fmla="+- 0 5286 31"/>
                  <a:gd name="T49" fmla="*/ T48 w 11874"/>
                  <a:gd name="T50" fmla="+- 0 1279 287"/>
                  <a:gd name="T51" fmla="*/ 1279 h 1142"/>
                  <a:gd name="T52" fmla="+- 0 4971 31"/>
                  <a:gd name="T53" fmla="*/ T52 w 11874"/>
                  <a:gd name="T54" fmla="+- 0 1305 287"/>
                  <a:gd name="T55" fmla="*/ 1305 h 1142"/>
                  <a:gd name="T56" fmla="+- 0 4649 31"/>
                  <a:gd name="T57" fmla="*/ T56 w 11874"/>
                  <a:gd name="T58" fmla="+- 0 1326 287"/>
                  <a:gd name="T59" fmla="*/ 1326 h 1142"/>
                  <a:gd name="T60" fmla="+- 0 4320 31"/>
                  <a:gd name="T61" fmla="*/ T60 w 11874"/>
                  <a:gd name="T62" fmla="+- 0 1342 287"/>
                  <a:gd name="T63" fmla="*/ 1342 h 1142"/>
                  <a:gd name="T64" fmla="+- 0 3987 31"/>
                  <a:gd name="T65" fmla="*/ T64 w 11874"/>
                  <a:gd name="T66" fmla="+- 0 1352 287"/>
                  <a:gd name="T67" fmla="*/ 1352 h 1142"/>
                  <a:gd name="T68" fmla="+- 0 3650 31"/>
                  <a:gd name="T69" fmla="*/ T68 w 11874"/>
                  <a:gd name="T70" fmla="+- 0 1357 287"/>
                  <a:gd name="T71" fmla="*/ 1357 h 1142"/>
                  <a:gd name="T72" fmla="+- 0 5270 31"/>
                  <a:gd name="T73" fmla="*/ T72 w 11874"/>
                  <a:gd name="T74" fmla="+- 0 1357 287"/>
                  <a:gd name="T75" fmla="*/ 1357 h 1142"/>
                  <a:gd name="T76" fmla="+- 0 5583 31"/>
                  <a:gd name="T77" fmla="*/ T76 w 11874"/>
                  <a:gd name="T78" fmla="+- 0 1329 287"/>
                  <a:gd name="T79" fmla="*/ 1329 h 1142"/>
                  <a:gd name="T80" fmla="+- 0 5885 31"/>
                  <a:gd name="T81" fmla="*/ T80 w 11874"/>
                  <a:gd name="T82" fmla="+- 0 1299 287"/>
                  <a:gd name="T83" fmla="*/ 1299 h 1142"/>
                  <a:gd name="T84" fmla="+- 0 6459 31"/>
                  <a:gd name="T85" fmla="*/ T84 w 11874"/>
                  <a:gd name="T86" fmla="+- 0 1232 287"/>
                  <a:gd name="T87" fmla="*/ 1232 h 1142"/>
                  <a:gd name="T88" fmla="+- 0 6942 31"/>
                  <a:gd name="T89" fmla="*/ T88 w 11874"/>
                  <a:gd name="T90" fmla="+- 0 1166 287"/>
                  <a:gd name="T91" fmla="*/ 1166 h 1142"/>
                  <a:gd name="T92" fmla="+- 0 7427 31"/>
                  <a:gd name="T93" fmla="*/ T92 w 11874"/>
                  <a:gd name="T94" fmla="+- 0 1089 287"/>
                  <a:gd name="T95" fmla="*/ 1089 h 1142"/>
                  <a:gd name="T96" fmla="+- 0 9367 31"/>
                  <a:gd name="T97" fmla="*/ T96 w 11874"/>
                  <a:gd name="T98" fmla="+- 0 752 287"/>
                  <a:gd name="T99" fmla="*/ 752 h 1142"/>
                  <a:gd name="T100" fmla="+- 0 9848 31"/>
                  <a:gd name="T101" fmla="*/ T100 w 11874"/>
                  <a:gd name="T102" fmla="+- 0 678 287"/>
                  <a:gd name="T103" fmla="*/ 678 h 1142"/>
                  <a:gd name="T104" fmla="+- 0 10327 31"/>
                  <a:gd name="T105" fmla="*/ T104 w 11874"/>
                  <a:gd name="T106" fmla="+- 0 616 287"/>
                  <a:gd name="T107" fmla="*/ 616 h 1142"/>
                  <a:gd name="T108" fmla="+- 0 10801 31"/>
                  <a:gd name="T109" fmla="*/ T108 w 11874"/>
                  <a:gd name="T110" fmla="+- 0 570 287"/>
                  <a:gd name="T111" fmla="*/ 570 h 1142"/>
                  <a:gd name="T112" fmla="+- 0 11271 31"/>
                  <a:gd name="T113" fmla="*/ T112 w 11874"/>
                  <a:gd name="T114" fmla="+- 0 542 287"/>
                  <a:gd name="T115" fmla="*/ 542 h 1142"/>
                  <a:gd name="T116" fmla="+- 0 11736 31"/>
                  <a:gd name="T117" fmla="*/ T116 w 11874"/>
                  <a:gd name="T118" fmla="+- 0 538 287"/>
                  <a:gd name="T119" fmla="*/ 538 h 1142"/>
                  <a:gd name="T120" fmla="+- 0 11906 31"/>
                  <a:gd name="T121" fmla="*/ T120 w 11874"/>
                  <a:gd name="T122" fmla="+- 0 538 287"/>
                  <a:gd name="T123" fmla="*/ 538 h 1142"/>
                  <a:gd name="T124" fmla="+- 0 11906 31"/>
                  <a:gd name="T125" fmla="*/ T124 w 11874"/>
                  <a:gd name="T126" fmla="+- 0 291 287"/>
                  <a:gd name="T127" fmla="*/ 291 h 1142"/>
                  <a:gd name="T128" fmla="+- 0 11680 31"/>
                  <a:gd name="T129" fmla="*/ T128 w 11874"/>
                  <a:gd name="T130" fmla="+- 0 287 287"/>
                  <a:gd name="T131" fmla="*/ 287 h 114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</a:cxnLst>
                <a:rect l="0" t="0" r="r" b="b"/>
                <a:pathLst>
                  <a:path w="11874" h="1142">
                    <a:moveTo>
                      <a:pt x="11649" y="0"/>
                    </a:moveTo>
                    <a:lnTo>
                      <a:pt x="11186" y="19"/>
                    </a:lnTo>
                    <a:lnTo>
                      <a:pt x="10718" y="60"/>
                    </a:lnTo>
                    <a:lnTo>
                      <a:pt x="10247" y="120"/>
                    </a:lnTo>
                    <a:lnTo>
                      <a:pt x="9773" y="196"/>
                    </a:lnTo>
                    <a:lnTo>
                      <a:pt x="9296" y="283"/>
                    </a:lnTo>
                    <a:lnTo>
                      <a:pt x="7377" y="677"/>
                    </a:lnTo>
                    <a:lnTo>
                      <a:pt x="6897" y="769"/>
                    </a:lnTo>
                    <a:lnTo>
                      <a:pt x="6418" y="849"/>
                    </a:lnTo>
                    <a:lnTo>
                      <a:pt x="6144" y="890"/>
                    </a:lnTo>
                    <a:lnTo>
                      <a:pt x="5858" y="927"/>
                    </a:lnTo>
                    <a:lnTo>
                      <a:pt x="5561" y="961"/>
                    </a:lnTo>
                    <a:lnTo>
                      <a:pt x="5255" y="992"/>
                    </a:lnTo>
                    <a:lnTo>
                      <a:pt x="4940" y="1018"/>
                    </a:lnTo>
                    <a:lnTo>
                      <a:pt x="4618" y="1039"/>
                    </a:lnTo>
                    <a:lnTo>
                      <a:pt x="4289" y="1055"/>
                    </a:lnTo>
                    <a:lnTo>
                      <a:pt x="3956" y="1065"/>
                    </a:lnTo>
                    <a:lnTo>
                      <a:pt x="3619" y="1070"/>
                    </a:lnTo>
                    <a:lnTo>
                      <a:pt x="5239" y="1070"/>
                    </a:lnTo>
                    <a:lnTo>
                      <a:pt x="5552" y="1042"/>
                    </a:lnTo>
                    <a:lnTo>
                      <a:pt x="5854" y="1012"/>
                    </a:lnTo>
                    <a:lnTo>
                      <a:pt x="6428" y="945"/>
                    </a:lnTo>
                    <a:lnTo>
                      <a:pt x="6911" y="879"/>
                    </a:lnTo>
                    <a:lnTo>
                      <a:pt x="7396" y="802"/>
                    </a:lnTo>
                    <a:lnTo>
                      <a:pt x="9336" y="465"/>
                    </a:lnTo>
                    <a:lnTo>
                      <a:pt x="9817" y="391"/>
                    </a:lnTo>
                    <a:lnTo>
                      <a:pt x="10296" y="329"/>
                    </a:lnTo>
                    <a:lnTo>
                      <a:pt x="10770" y="283"/>
                    </a:lnTo>
                    <a:lnTo>
                      <a:pt x="11240" y="255"/>
                    </a:lnTo>
                    <a:lnTo>
                      <a:pt x="11705" y="251"/>
                    </a:lnTo>
                    <a:lnTo>
                      <a:pt x="11875" y="251"/>
                    </a:lnTo>
                    <a:lnTo>
                      <a:pt x="11875" y="4"/>
                    </a:lnTo>
                    <a:lnTo>
                      <a:pt x="11649" y="0"/>
                    </a:lnTo>
                  </a:path>
                </a:pathLst>
              </a:custGeom>
              <a:solidFill>
                <a:srgbClr val="8DC6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" name="Freeform 10"/>
              <p:cNvSpPr>
                <a:spLocks/>
              </p:cNvSpPr>
              <p:nvPr/>
            </p:nvSpPr>
            <p:spPr bwMode="auto">
              <a:xfrm>
                <a:off x="31" y="287"/>
                <a:ext cx="11874" cy="1142"/>
              </a:xfrm>
              <a:custGeom>
                <a:avLst/>
                <a:gdLst>
                  <a:gd name="T0" fmla="+- 0 11906 31"/>
                  <a:gd name="T1" fmla="*/ T0 w 11874"/>
                  <a:gd name="T2" fmla="+- 0 538 287"/>
                  <a:gd name="T3" fmla="*/ 538 h 1142"/>
                  <a:gd name="T4" fmla="+- 0 11736 31"/>
                  <a:gd name="T5" fmla="*/ T4 w 11874"/>
                  <a:gd name="T6" fmla="+- 0 538 287"/>
                  <a:gd name="T7" fmla="*/ 538 h 1142"/>
                  <a:gd name="T8" fmla="+- 0 11906 31"/>
                  <a:gd name="T9" fmla="*/ T8 w 11874"/>
                  <a:gd name="T10" fmla="+- 0 545 287"/>
                  <a:gd name="T11" fmla="*/ 545 h 1142"/>
                  <a:gd name="T12" fmla="+- 0 11906 31"/>
                  <a:gd name="T13" fmla="*/ T12 w 11874"/>
                  <a:gd name="T14" fmla="+- 0 538 287"/>
                  <a:gd name="T15" fmla="*/ 538 h 114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1874" h="1142">
                    <a:moveTo>
                      <a:pt x="11875" y="251"/>
                    </a:moveTo>
                    <a:lnTo>
                      <a:pt x="11705" y="251"/>
                    </a:lnTo>
                    <a:lnTo>
                      <a:pt x="11875" y="258"/>
                    </a:lnTo>
                    <a:lnTo>
                      <a:pt x="11875" y="251"/>
                    </a:lnTo>
                  </a:path>
                </a:pathLst>
              </a:custGeom>
              <a:solidFill>
                <a:srgbClr val="8DC6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5" name="Group 11"/>
            <p:cNvGrpSpPr>
              <a:grpSpLocks/>
            </p:cNvGrpSpPr>
            <p:nvPr/>
          </p:nvGrpSpPr>
          <p:grpSpPr bwMode="auto">
            <a:xfrm>
              <a:off x="0" y="0"/>
              <a:ext cx="6957" cy="1271"/>
              <a:chOff x="0" y="0"/>
              <a:chExt cx="6957" cy="1271"/>
            </a:xfrm>
          </p:grpSpPr>
          <p:sp>
            <p:nvSpPr>
              <p:cNvPr id="7" name="Freeform 12"/>
              <p:cNvSpPr>
                <a:spLocks/>
              </p:cNvSpPr>
              <p:nvPr/>
            </p:nvSpPr>
            <p:spPr bwMode="auto">
              <a:xfrm>
                <a:off x="0" y="0"/>
                <a:ext cx="6957" cy="1271"/>
              </a:xfrm>
              <a:custGeom>
                <a:avLst/>
                <a:gdLst>
                  <a:gd name="T0" fmla="*/ 0 w 6957"/>
                  <a:gd name="T1" fmla="*/ 0 h 1271"/>
                  <a:gd name="T2" fmla="*/ 0 w 6957"/>
                  <a:gd name="T3" fmla="*/ 92 h 1271"/>
                  <a:gd name="T4" fmla="*/ 8 w 6957"/>
                  <a:gd name="T5" fmla="*/ 96 h 1271"/>
                  <a:gd name="T6" fmla="*/ 265 w 6957"/>
                  <a:gd name="T7" fmla="*/ 226 h 1271"/>
                  <a:gd name="T8" fmla="*/ 521 w 6957"/>
                  <a:gd name="T9" fmla="*/ 347 h 1271"/>
                  <a:gd name="T10" fmla="*/ 776 w 6957"/>
                  <a:gd name="T11" fmla="*/ 460 h 1271"/>
                  <a:gd name="T12" fmla="*/ 1029 w 6957"/>
                  <a:gd name="T13" fmla="*/ 565 h 1271"/>
                  <a:gd name="T14" fmla="*/ 1280 w 6957"/>
                  <a:gd name="T15" fmla="*/ 661 h 1271"/>
                  <a:gd name="T16" fmla="*/ 1530 w 6957"/>
                  <a:gd name="T17" fmla="*/ 750 h 1271"/>
                  <a:gd name="T18" fmla="*/ 1779 w 6957"/>
                  <a:gd name="T19" fmla="*/ 831 h 1271"/>
                  <a:gd name="T20" fmla="*/ 2027 w 6957"/>
                  <a:gd name="T21" fmla="*/ 905 h 1271"/>
                  <a:gd name="T22" fmla="*/ 2273 w 6957"/>
                  <a:gd name="T23" fmla="*/ 971 h 1271"/>
                  <a:gd name="T24" fmla="*/ 2518 w 6957"/>
                  <a:gd name="T25" fmla="*/ 1031 h 1271"/>
                  <a:gd name="T26" fmla="*/ 2762 w 6957"/>
                  <a:gd name="T27" fmla="*/ 1083 h 1271"/>
                  <a:gd name="T28" fmla="*/ 3005 w 6957"/>
                  <a:gd name="T29" fmla="*/ 1128 h 1271"/>
                  <a:gd name="T30" fmla="*/ 3247 w 6957"/>
                  <a:gd name="T31" fmla="*/ 1167 h 1271"/>
                  <a:gd name="T32" fmla="*/ 3487 w 6957"/>
                  <a:gd name="T33" fmla="*/ 1199 h 1271"/>
                  <a:gd name="T34" fmla="*/ 3727 w 6957"/>
                  <a:gd name="T35" fmla="*/ 1225 h 1271"/>
                  <a:gd name="T36" fmla="*/ 3966 w 6957"/>
                  <a:gd name="T37" fmla="*/ 1245 h 1271"/>
                  <a:gd name="T38" fmla="*/ 4204 w 6957"/>
                  <a:gd name="T39" fmla="*/ 1259 h 1271"/>
                  <a:gd name="T40" fmla="*/ 4441 w 6957"/>
                  <a:gd name="T41" fmla="*/ 1268 h 1271"/>
                  <a:gd name="T42" fmla="*/ 4677 w 6957"/>
                  <a:gd name="T43" fmla="*/ 1271 h 1271"/>
                  <a:gd name="T44" fmla="*/ 4792 w 6957"/>
                  <a:gd name="T45" fmla="*/ 1270 h 1271"/>
                  <a:gd name="T46" fmla="*/ 4908 w 6957"/>
                  <a:gd name="T47" fmla="*/ 1268 h 1271"/>
                  <a:gd name="T48" fmla="*/ 5023 w 6957"/>
                  <a:gd name="T49" fmla="*/ 1265 h 1271"/>
                  <a:gd name="T50" fmla="*/ 5138 w 6957"/>
                  <a:gd name="T51" fmla="*/ 1260 h 1271"/>
                  <a:gd name="T52" fmla="*/ 5252 w 6957"/>
                  <a:gd name="T53" fmla="*/ 1255 h 1271"/>
                  <a:gd name="T54" fmla="*/ 5367 w 6957"/>
                  <a:gd name="T55" fmla="*/ 1248 h 1271"/>
                  <a:gd name="T56" fmla="*/ 5481 w 6957"/>
                  <a:gd name="T57" fmla="*/ 1240 h 1271"/>
                  <a:gd name="T58" fmla="*/ 5596 w 6957"/>
                  <a:gd name="T59" fmla="*/ 1231 h 1271"/>
                  <a:gd name="T60" fmla="*/ 5824 w 6957"/>
                  <a:gd name="T61" fmla="*/ 1209 h 1271"/>
                  <a:gd name="T62" fmla="*/ 5847 w 6957"/>
                  <a:gd name="T63" fmla="*/ 1206 h 1271"/>
                  <a:gd name="T64" fmla="*/ 4933 w 6957"/>
                  <a:gd name="T65" fmla="*/ 1206 h 1271"/>
                  <a:gd name="T66" fmla="*/ 4683 w 6957"/>
                  <a:gd name="T67" fmla="*/ 1204 h 1271"/>
                  <a:gd name="T68" fmla="*/ 4433 w 6957"/>
                  <a:gd name="T69" fmla="*/ 1195 h 1271"/>
                  <a:gd name="T70" fmla="*/ 4181 w 6957"/>
                  <a:gd name="T71" fmla="*/ 1180 h 1271"/>
                  <a:gd name="T72" fmla="*/ 3929 w 6957"/>
                  <a:gd name="T73" fmla="*/ 1160 h 1271"/>
                  <a:gd name="T74" fmla="*/ 3676 w 6957"/>
                  <a:gd name="T75" fmla="*/ 1133 h 1271"/>
                  <a:gd name="T76" fmla="*/ 3422 w 6957"/>
                  <a:gd name="T77" fmla="*/ 1099 h 1271"/>
                  <a:gd name="T78" fmla="*/ 3167 w 6957"/>
                  <a:gd name="T79" fmla="*/ 1058 h 1271"/>
                  <a:gd name="T80" fmla="*/ 2911 w 6957"/>
                  <a:gd name="T81" fmla="*/ 1011 h 1271"/>
                  <a:gd name="T82" fmla="*/ 2654 w 6957"/>
                  <a:gd name="T83" fmla="*/ 956 h 1271"/>
                  <a:gd name="T84" fmla="*/ 2396 w 6957"/>
                  <a:gd name="T85" fmla="*/ 894 h 1271"/>
                  <a:gd name="T86" fmla="*/ 2137 w 6957"/>
                  <a:gd name="T87" fmla="*/ 825 h 1271"/>
                  <a:gd name="T88" fmla="*/ 1877 w 6957"/>
                  <a:gd name="T89" fmla="*/ 747 h 1271"/>
                  <a:gd name="T90" fmla="*/ 1615 w 6957"/>
                  <a:gd name="T91" fmla="*/ 662 h 1271"/>
                  <a:gd name="T92" fmla="*/ 1353 w 6957"/>
                  <a:gd name="T93" fmla="*/ 568 h 1271"/>
                  <a:gd name="T94" fmla="*/ 1089 w 6957"/>
                  <a:gd name="T95" fmla="*/ 466 h 1271"/>
                  <a:gd name="T96" fmla="*/ 824 w 6957"/>
                  <a:gd name="T97" fmla="*/ 356 h 1271"/>
                  <a:gd name="T98" fmla="*/ 557 w 6957"/>
                  <a:gd name="T99" fmla="*/ 237 h 1271"/>
                  <a:gd name="T100" fmla="*/ 289 w 6957"/>
                  <a:gd name="T101" fmla="*/ 108 h 1271"/>
                  <a:gd name="T102" fmla="*/ 77 w 6957"/>
                  <a:gd name="T103" fmla="*/ 0 h 1271"/>
                  <a:gd name="T104" fmla="*/ 0 w 6957"/>
                  <a:gd name="T105" fmla="*/ 0 h 1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957" h="1271">
                    <a:moveTo>
                      <a:pt x="0" y="0"/>
                    </a:moveTo>
                    <a:lnTo>
                      <a:pt x="0" y="92"/>
                    </a:lnTo>
                    <a:lnTo>
                      <a:pt x="8" y="96"/>
                    </a:lnTo>
                    <a:lnTo>
                      <a:pt x="265" y="226"/>
                    </a:lnTo>
                    <a:lnTo>
                      <a:pt x="521" y="347"/>
                    </a:lnTo>
                    <a:lnTo>
                      <a:pt x="776" y="460"/>
                    </a:lnTo>
                    <a:lnTo>
                      <a:pt x="1029" y="565"/>
                    </a:lnTo>
                    <a:lnTo>
                      <a:pt x="1280" y="661"/>
                    </a:lnTo>
                    <a:lnTo>
                      <a:pt x="1530" y="750"/>
                    </a:lnTo>
                    <a:lnTo>
                      <a:pt x="1779" y="831"/>
                    </a:lnTo>
                    <a:lnTo>
                      <a:pt x="2027" y="905"/>
                    </a:lnTo>
                    <a:lnTo>
                      <a:pt x="2273" y="971"/>
                    </a:lnTo>
                    <a:lnTo>
                      <a:pt x="2518" y="1031"/>
                    </a:lnTo>
                    <a:lnTo>
                      <a:pt x="2762" y="1083"/>
                    </a:lnTo>
                    <a:lnTo>
                      <a:pt x="3005" y="1128"/>
                    </a:lnTo>
                    <a:lnTo>
                      <a:pt x="3247" y="1167"/>
                    </a:lnTo>
                    <a:lnTo>
                      <a:pt x="3487" y="1199"/>
                    </a:lnTo>
                    <a:lnTo>
                      <a:pt x="3727" y="1225"/>
                    </a:lnTo>
                    <a:lnTo>
                      <a:pt x="3966" y="1245"/>
                    </a:lnTo>
                    <a:lnTo>
                      <a:pt x="4204" y="1259"/>
                    </a:lnTo>
                    <a:lnTo>
                      <a:pt x="4441" y="1268"/>
                    </a:lnTo>
                    <a:lnTo>
                      <a:pt x="4677" y="1271"/>
                    </a:lnTo>
                    <a:lnTo>
                      <a:pt x="4792" y="1270"/>
                    </a:lnTo>
                    <a:lnTo>
                      <a:pt x="4908" y="1268"/>
                    </a:lnTo>
                    <a:lnTo>
                      <a:pt x="5023" y="1265"/>
                    </a:lnTo>
                    <a:lnTo>
                      <a:pt x="5138" y="1260"/>
                    </a:lnTo>
                    <a:lnTo>
                      <a:pt x="5252" y="1255"/>
                    </a:lnTo>
                    <a:lnTo>
                      <a:pt x="5367" y="1248"/>
                    </a:lnTo>
                    <a:lnTo>
                      <a:pt x="5481" y="1240"/>
                    </a:lnTo>
                    <a:lnTo>
                      <a:pt x="5596" y="1231"/>
                    </a:lnTo>
                    <a:lnTo>
                      <a:pt x="5824" y="1209"/>
                    </a:lnTo>
                    <a:lnTo>
                      <a:pt x="5847" y="1206"/>
                    </a:lnTo>
                    <a:lnTo>
                      <a:pt x="4933" y="1206"/>
                    </a:lnTo>
                    <a:lnTo>
                      <a:pt x="4683" y="1204"/>
                    </a:lnTo>
                    <a:lnTo>
                      <a:pt x="4433" y="1195"/>
                    </a:lnTo>
                    <a:lnTo>
                      <a:pt x="4181" y="1180"/>
                    </a:lnTo>
                    <a:lnTo>
                      <a:pt x="3929" y="1160"/>
                    </a:lnTo>
                    <a:lnTo>
                      <a:pt x="3676" y="1133"/>
                    </a:lnTo>
                    <a:lnTo>
                      <a:pt x="3422" y="1099"/>
                    </a:lnTo>
                    <a:lnTo>
                      <a:pt x="3167" y="1058"/>
                    </a:lnTo>
                    <a:lnTo>
                      <a:pt x="2911" y="1011"/>
                    </a:lnTo>
                    <a:lnTo>
                      <a:pt x="2654" y="956"/>
                    </a:lnTo>
                    <a:lnTo>
                      <a:pt x="2396" y="894"/>
                    </a:lnTo>
                    <a:lnTo>
                      <a:pt x="2137" y="825"/>
                    </a:lnTo>
                    <a:lnTo>
                      <a:pt x="1877" y="747"/>
                    </a:lnTo>
                    <a:lnTo>
                      <a:pt x="1615" y="662"/>
                    </a:lnTo>
                    <a:lnTo>
                      <a:pt x="1353" y="568"/>
                    </a:lnTo>
                    <a:lnTo>
                      <a:pt x="1089" y="466"/>
                    </a:lnTo>
                    <a:lnTo>
                      <a:pt x="824" y="356"/>
                    </a:lnTo>
                    <a:lnTo>
                      <a:pt x="557" y="237"/>
                    </a:lnTo>
                    <a:lnTo>
                      <a:pt x="289" y="108"/>
                    </a:lnTo>
                    <a:lnTo>
                      <a:pt x="77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3DD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" name="Freeform 13"/>
              <p:cNvSpPr>
                <a:spLocks/>
              </p:cNvSpPr>
              <p:nvPr/>
            </p:nvSpPr>
            <p:spPr bwMode="auto">
              <a:xfrm>
                <a:off x="0" y="0"/>
                <a:ext cx="6957" cy="1271"/>
              </a:xfrm>
              <a:custGeom>
                <a:avLst/>
                <a:gdLst>
                  <a:gd name="T0" fmla="*/ 6957 w 6957"/>
                  <a:gd name="T1" fmla="*/ 1038 h 1271"/>
                  <a:gd name="T2" fmla="*/ 6856 w 6957"/>
                  <a:gd name="T3" fmla="*/ 1054 h 1271"/>
                  <a:gd name="T4" fmla="*/ 6655 w 6957"/>
                  <a:gd name="T5" fmla="*/ 1083 h 1271"/>
                  <a:gd name="T6" fmla="*/ 6555 w 6957"/>
                  <a:gd name="T7" fmla="*/ 1096 h 1271"/>
                  <a:gd name="T8" fmla="*/ 6353 w 6957"/>
                  <a:gd name="T9" fmla="*/ 1121 h 1271"/>
                  <a:gd name="T10" fmla="*/ 6151 w 6957"/>
                  <a:gd name="T11" fmla="*/ 1143 h 1271"/>
                  <a:gd name="T12" fmla="*/ 5949 w 6957"/>
                  <a:gd name="T13" fmla="*/ 1162 h 1271"/>
                  <a:gd name="T14" fmla="*/ 5747 w 6957"/>
                  <a:gd name="T15" fmla="*/ 1178 h 1271"/>
                  <a:gd name="T16" fmla="*/ 5544 w 6957"/>
                  <a:gd name="T17" fmla="*/ 1190 h 1271"/>
                  <a:gd name="T18" fmla="*/ 5341 w 6957"/>
                  <a:gd name="T19" fmla="*/ 1199 h 1271"/>
                  <a:gd name="T20" fmla="*/ 5137 w 6957"/>
                  <a:gd name="T21" fmla="*/ 1205 h 1271"/>
                  <a:gd name="T22" fmla="*/ 4933 w 6957"/>
                  <a:gd name="T23" fmla="*/ 1206 h 1271"/>
                  <a:gd name="T24" fmla="*/ 5847 w 6957"/>
                  <a:gd name="T25" fmla="*/ 1206 h 1271"/>
                  <a:gd name="T26" fmla="*/ 6051 w 6957"/>
                  <a:gd name="T27" fmla="*/ 1183 h 1271"/>
                  <a:gd name="T28" fmla="*/ 6279 w 6957"/>
                  <a:gd name="T29" fmla="*/ 1153 h 1271"/>
                  <a:gd name="T30" fmla="*/ 6505 w 6957"/>
                  <a:gd name="T31" fmla="*/ 1118 h 1271"/>
                  <a:gd name="T32" fmla="*/ 6715 w 6957"/>
                  <a:gd name="T33" fmla="*/ 1083 h 1271"/>
                  <a:gd name="T34" fmla="*/ 6957 w 6957"/>
                  <a:gd name="T35" fmla="*/ 1038 h 1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957" h="1271">
                    <a:moveTo>
                      <a:pt x="6957" y="1038"/>
                    </a:moveTo>
                    <a:lnTo>
                      <a:pt x="6856" y="1054"/>
                    </a:lnTo>
                    <a:lnTo>
                      <a:pt x="6655" y="1083"/>
                    </a:lnTo>
                    <a:lnTo>
                      <a:pt x="6555" y="1096"/>
                    </a:lnTo>
                    <a:lnTo>
                      <a:pt x="6353" y="1121"/>
                    </a:lnTo>
                    <a:lnTo>
                      <a:pt x="6151" y="1143"/>
                    </a:lnTo>
                    <a:lnTo>
                      <a:pt x="5949" y="1162"/>
                    </a:lnTo>
                    <a:lnTo>
                      <a:pt x="5747" y="1178"/>
                    </a:lnTo>
                    <a:lnTo>
                      <a:pt x="5544" y="1190"/>
                    </a:lnTo>
                    <a:lnTo>
                      <a:pt x="5341" y="1199"/>
                    </a:lnTo>
                    <a:lnTo>
                      <a:pt x="5137" y="1205"/>
                    </a:lnTo>
                    <a:lnTo>
                      <a:pt x="4933" y="1206"/>
                    </a:lnTo>
                    <a:lnTo>
                      <a:pt x="5847" y="1206"/>
                    </a:lnTo>
                    <a:lnTo>
                      <a:pt x="6051" y="1183"/>
                    </a:lnTo>
                    <a:lnTo>
                      <a:pt x="6279" y="1153"/>
                    </a:lnTo>
                    <a:lnTo>
                      <a:pt x="6505" y="1118"/>
                    </a:lnTo>
                    <a:lnTo>
                      <a:pt x="6715" y="1083"/>
                    </a:lnTo>
                    <a:lnTo>
                      <a:pt x="6957" y="1038"/>
                    </a:lnTo>
                  </a:path>
                </a:pathLst>
              </a:custGeom>
              <a:solidFill>
                <a:srgbClr val="C3DD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6" name="Group 14"/>
          <p:cNvGrpSpPr>
            <a:grpSpLocks/>
          </p:cNvGrpSpPr>
          <p:nvPr/>
        </p:nvGrpSpPr>
        <p:grpSpPr bwMode="auto">
          <a:xfrm rot="10800000">
            <a:off x="1" y="6115479"/>
            <a:ext cx="7124119" cy="718881"/>
            <a:chOff x="0" y="0"/>
            <a:chExt cx="11906" cy="1509"/>
          </a:xfrm>
        </p:grpSpPr>
        <p:grpSp>
          <p:nvGrpSpPr>
            <p:cNvPr id="15" name="Group 15"/>
            <p:cNvGrpSpPr>
              <a:grpSpLocks/>
            </p:cNvGrpSpPr>
            <p:nvPr/>
          </p:nvGrpSpPr>
          <p:grpSpPr bwMode="auto">
            <a:xfrm>
              <a:off x="1829" y="537"/>
              <a:ext cx="10077" cy="962"/>
              <a:chOff x="1829" y="537"/>
              <a:chExt cx="10077" cy="962"/>
            </a:xfrm>
          </p:grpSpPr>
          <p:sp>
            <p:nvSpPr>
              <p:cNvPr id="24" name="Freeform 4"/>
              <p:cNvSpPr>
                <a:spLocks/>
              </p:cNvSpPr>
              <p:nvPr/>
            </p:nvSpPr>
            <p:spPr bwMode="auto">
              <a:xfrm>
                <a:off x="1829" y="537"/>
                <a:ext cx="10077" cy="962"/>
              </a:xfrm>
              <a:custGeom>
                <a:avLst/>
                <a:gdLst>
                  <a:gd name="T0" fmla="+- 0 1829 1829"/>
                  <a:gd name="T1" fmla="*/ T0 w 10077"/>
                  <a:gd name="T2" fmla="+- 0 1319 537"/>
                  <a:gd name="T3" fmla="*/ 1319 h 962"/>
                  <a:gd name="T4" fmla="+- 0 2057 1829"/>
                  <a:gd name="T5" fmla="*/ T4 w 10077"/>
                  <a:gd name="T6" fmla="+- 0 1354 537"/>
                  <a:gd name="T7" fmla="*/ 1354 h 962"/>
                  <a:gd name="T8" fmla="+- 0 2287 1829"/>
                  <a:gd name="T9" fmla="*/ T8 w 10077"/>
                  <a:gd name="T10" fmla="+- 0 1385 537"/>
                  <a:gd name="T11" fmla="*/ 1385 h 962"/>
                  <a:gd name="T12" fmla="+- 0 2518 1829"/>
                  <a:gd name="T13" fmla="*/ T12 w 10077"/>
                  <a:gd name="T14" fmla="+- 0 1412 537"/>
                  <a:gd name="T15" fmla="*/ 1412 h 962"/>
                  <a:gd name="T16" fmla="+- 0 2749 1829"/>
                  <a:gd name="T17" fmla="*/ T16 w 10077"/>
                  <a:gd name="T18" fmla="+- 0 1435 537"/>
                  <a:gd name="T19" fmla="*/ 1435 h 962"/>
                  <a:gd name="T20" fmla="+- 0 2980 1829"/>
                  <a:gd name="T21" fmla="*/ T20 w 10077"/>
                  <a:gd name="T22" fmla="+- 0 1454 537"/>
                  <a:gd name="T23" fmla="*/ 1454 h 962"/>
                  <a:gd name="T24" fmla="+- 0 3212 1829"/>
                  <a:gd name="T25" fmla="*/ T24 w 10077"/>
                  <a:gd name="T26" fmla="+- 0 1469 537"/>
                  <a:gd name="T27" fmla="*/ 1469 h 962"/>
                  <a:gd name="T28" fmla="+- 0 3443 1829"/>
                  <a:gd name="T29" fmla="*/ T28 w 10077"/>
                  <a:gd name="T30" fmla="+- 0 1481 537"/>
                  <a:gd name="T31" fmla="*/ 1481 h 962"/>
                  <a:gd name="T32" fmla="+- 0 3673 1829"/>
                  <a:gd name="T33" fmla="*/ T32 w 10077"/>
                  <a:gd name="T34" fmla="+- 0 1490 537"/>
                  <a:gd name="T35" fmla="*/ 1490 h 962"/>
                  <a:gd name="T36" fmla="+- 0 3901 1829"/>
                  <a:gd name="T37" fmla="*/ T36 w 10077"/>
                  <a:gd name="T38" fmla="+- 0 1496 537"/>
                  <a:gd name="T39" fmla="*/ 1496 h 962"/>
                  <a:gd name="T40" fmla="+- 0 4129 1829"/>
                  <a:gd name="T41" fmla="*/ T40 w 10077"/>
                  <a:gd name="T42" fmla="+- 0 1499 537"/>
                  <a:gd name="T43" fmla="*/ 1499 h 962"/>
                  <a:gd name="T44" fmla="+- 0 4354 1829"/>
                  <a:gd name="T45" fmla="*/ T44 w 10077"/>
                  <a:gd name="T46" fmla="+- 0 1499 537"/>
                  <a:gd name="T47" fmla="*/ 1499 h 962"/>
                  <a:gd name="T48" fmla="+- 0 4577 1829"/>
                  <a:gd name="T49" fmla="*/ T48 w 10077"/>
                  <a:gd name="T50" fmla="+- 0 1497 537"/>
                  <a:gd name="T51" fmla="*/ 1497 h 962"/>
                  <a:gd name="T52" fmla="+- 0 5015 1829"/>
                  <a:gd name="T53" fmla="*/ T52 w 10077"/>
                  <a:gd name="T54" fmla="+- 0 1487 537"/>
                  <a:gd name="T55" fmla="*/ 1487 h 962"/>
                  <a:gd name="T56" fmla="+- 0 5439 1829"/>
                  <a:gd name="T57" fmla="*/ T56 w 10077"/>
                  <a:gd name="T58" fmla="+- 0 1469 537"/>
                  <a:gd name="T59" fmla="*/ 1469 h 962"/>
                  <a:gd name="T60" fmla="+- 0 5847 1829"/>
                  <a:gd name="T61" fmla="*/ T60 w 10077"/>
                  <a:gd name="T62" fmla="+- 0 1446 537"/>
                  <a:gd name="T63" fmla="*/ 1446 h 962"/>
                  <a:gd name="T64" fmla="+- 0 6085 1829"/>
                  <a:gd name="T65" fmla="*/ T64 w 10077"/>
                  <a:gd name="T66" fmla="+- 0 1429 537"/>
                  <a:gd name="T67" fmla="*/ 1429 h 962"/>
                  <a:gd name="T68" fmla="+- 0 3524 1829"/>
                  <a:gd name="T69" fmla="*/ T68 w 10077"/>
                  <a:gd name="T70" fmla="+- 0 1429 537"/>
                  <a:gd name="T71" fmla="*/ 1429 h 962"/>
                  <a:gd name="T72" fmla="+- 0 3281 1829"/>
                  <a:gd name="T73" fmla="*/ T72 w 10077"/>
                  <a:gd name="T74" fmla="+- 0 1426 537"/>
                  <a:gd name="T75" fmla="*/ 1426 h 962"/>
                  <a:gd name="T76" fmla="+- 0 3038 1829"/>
                  <a:gd name="T77" fmla="*/ T76 w 10077"/>
                  <a:gd name="T78" fmla="+- 0 1419 537"/>
                  <a:gd name="T79" fmla="*/ 1419 h 962"/>
                  <a:gd name="T80" fmla="+- 0 2795 1829"/>
                  <a:gd name="T81" fmla="*/ T80 w 10077"/>
                  <a:gd name="T82" fmla="+- 0 1408 537"/>
                  <a:gd name="T83" fmla="*/ 1408 h 962"/>
                  <a:gd name="T84" fmla="+- 0 2551 1829"/>
                  <a:gd name="T85" fmla="*/ T84 w 10077"/>
                  <a:gd name="T86" fmla="+- 0 1393 537"/>
                  <a:gd name="T87" fmla="*/ 1393 h 962"/>
                  <a:gd name="T88" fmla="+- 0 2309 1829"/>
                  <a:gd name="T89" fmla="*/ T88 w 10077"/>
                  <a:gd name="T90" fmla="+- 0 1373 537"/>
                  <a:gd name="T91" fmla="*/ 1373 h 962"/>
                  <a:gd name="T92" fmla="+- 0 2068 1829"/>
                  <a:gd name="T93" fmla="*/ T92 w 10077"/>
                  <a:gd name="T94" fmla="+- 0 1348 537"/>
                  <a:gd name="T95" fmla="*/ 1348 h 962"/>
                  <a:gd name="T96" fmla="+- 0 1829 1829"/>
                  <a:gd name="T97" fmla="*/ T96 w 10077"/>
                  <a:gd name="T98" fmla="+- 0 1319 537"/>
                  <a:gd name="T99" fmla="*/ 1319 h 96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</a:cxnLst>
                <a:rect l="0" t="0" r="r" b="b"/>
                <a:pathLst>
                  <a:path w="10077" h="962">
                    <a:moveTo>
                      <a:pt x="0" y="782"/>
                    </a:moveTo>
                    <a:lnTo>
                      <a:pt x="228" y="817"/>
                    </a:lnTo>
                    <a:lnTo>
                      <a:pt x="458" y="848"/>
                    </a:lnTo>
                    <a:lnTo>
                      <a:pt x="689" y="875"/>
                    </a:lnTo>
                    <a:lnTo>
                      <a:pt x="920" y="898"/>
                    </a:lnTo>
                    <a:lnTo>
                      <a:pt x="1151" y="917"/>
                    </a:lnTo>
                    <a:lnTo>
                      <a:pt x="1383" y="932"/>
                    </a:lnTo>
                    <a:lnTo>
                      <a:pt x="1614" y="944"/>
                    </a:lnTo>
                    <a:lnTo>
                      <a:pt x="1844" y="953"/>
                    </a:lnTo>
                    <a:lnTo>
                      <a:pt x="2072" y="959"/>
                    </a:lnTo>
                    <a:lnTo>
                      <a:pt x="2300" y="962"/>
                    </a:lnTo>
                    <a:lnTo>
                      <a:pt x="2525" y="962"/>
                    </a:lnTo>
                    <a:lnTo>
                      <a:pt x="2748" y="960"/>
                    </a:lnTo>
                    <a:lnTo>
                      <a:pt x="3186" y="950"/>
                    </a:lnTo>
                    <a:lnTo>
                      <a:pt x="3610" y="932"/>
                    </a:lnTo>
                    <a:lnTo>
                      <a:pt x="4018" y="909"/>
                    </a:lnTo>
                    <a:lnTo>
                      <a:pt x="4256" y="892"/>
                    </a:lnTo>
                    <a:lnTo>
                      <a:pt x="1695" y="892"/>
                    </a:lnTo>
                    <a:lnTo>
                      <a:pt x="1452" y="889"/>
                    </a:lnTo>
                    <a:lnTo>
                      <a:pt x="1209" y="882"/>
                    </a:lnTo>
                    <a:lnTo>
                      <a:pt x="966" y="871"/>
                    </a:lnTo>
                    <a:lnTo>
                      <a:pt x="722" y="856"/>
                    </a:lnTo>
                    <a:lnTo>
                      <a:pt x="480" y="836"/>
                    </a:lnTo>
                    <a:lnTo>
                      <a:pt x="239" y="811"/>
                    </a:lnTo>
                    <a:lnTo>
                      <a:pt x="0" y="782"/>
                    </a:lnTo>
                  </a:path>
                </a:pathLst>
              </a:custGeom>
              <a:solidFill>
                <a:srgbClr val="C3DD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Freeform 5"/>
              <p:cNvSpPr>
                <a:spLocks/>
              </p:cNvSpPr>
              <p:nvPr/>
            </p:nvSpPr>
            <p:spPr bwMode="auto">
              <a:xfrm>
                <a:off x="1829" y="537"/>
                <a:ext cx="10077" cy="962"/>
              </a:xfrm>
              <a:custGeom>
                <a:avLst/>
                <a:gdLst>
                  <a:gd name="T0" fmla="+- 0 11692 1829"/>
                  <a:gd name="T1" fmla="*/ T0 w 10077"/>
                  <a:gd name="T2" fmla="+- 0 537 537"/>
                  <a:gd name="T3" fmla="*/ 537 h 962"/>
                  <a:gd name="T4" fmla="+- 0 11231 1829"/>
                  <a:gd name="T5" fmla="*/ T4 w 10077"/>
                  <a:gd name="T6" fmla="+- 0 544 537"/>
                  <a:gd name="T7" fmla="*/ 544 h 962"/>
                  <a:gd name="T8" fmla="+- 0 10765 1829"/>
                  <a:gd name="T9" fmla="*/ T8 w 10077"/>
                  <a:gd name="T10" fmla="+- 0 573 537"/>
                  <a:gd name="T11" fmla="*/ 573 h 962"/>
                  <a:gd name="T12" fmla="+- 0 10294 1829"/>
                  <a:gd name="T13" fmla="*/ T12 w 10077"/>
                  <a:gd name="T14" fmla="+- 0 620 537"/>
                  <a:gd name="T15" fmla="*/ 620 h 962"/>
                  <a:gd name="T16" fmla="+- 0 9819 1829"/>
                  <a:gd name="T17" fmla="*/ T16 w 10077"/>
                  <a:gd name="T18" fmla="+- 0 683 537"/>
                  <a:gd name="T19" fmla="*/ 683 h 962"/>
                  <a:gd name="T20" fmla="+- 0 9342 1829"/>
                  <a:gd name="T21" fmla="*/ T20 w 10077"/>
                  <a:gd name="T22" fmla="+- 0 756 537"/>
                  <a:gd name="T23" fmla="*/ 756 h 962"/>
                  <a:gd name="T24" fmla="+- 0 7419 1829"/>
                  <a:gd name="T25" fmla="*/ T24 w 10077"/>
                  <a:gd name="T26" fmla="+- 0 1090 537"/>
                  <a:gd name="T27" fmla="*/ 1090 h 962"/>
                  <a:gd name="T28" fmla="+- 0 6938 1829"/>
                  <a:gd name="T29" fmla="*/ T28 w 10077"/>
                  <a:gd name="T30" fmla="+- 0 1166 537"/>
                  <a:gd name="T31" fmla="*/ 1166 h 962"/>
                  <a:gd name="T32" fmla="+- 0 6459 1829"/>
                  <a:gd name="T33" fmla="*/ T32 w 10077"/>
                  <a:gd name="T34" fmla="+- 0 1232 537"/>
                  <a:gd name="T35" fmla="*/ 1232 h 962"/>
                  <a:gd name="T36" fmla="+- 0 6258 1829"/>
                  <a:gd name="T37" fmla="*/ T36 w 10077"/>
                  <a:gd name="T38" fmla="+- 0 1257 537"/>
                  <a:gd name="T39" fmla="*/ 1257 h 962"/>
                  <a:gd name="T40" fmla="+- 0 5841 1829"/>
                  <a:gd name="T41" fmla="*/ T40 w 10077"/>
                  <a:gd name="T42" fmla="+- 0 1304 537"/>
                  <a:gd name="T43" fmla="*/ 1304 h 962"/>
                  <a:gd name="T44" fmla="+- 0 5403 1829"/>
                  <a:gd name="T45" fmla="*/ T44 w 10077"/>
                  <a:gd name="T46" fmla="+- 0 1346 537"/>
                  <a:gd name="T47" fmla="*/ 1346 h 962"/>
                  <a:gd name="T48" fmla="+- 0 4950 1829"/>
                  <a:gd name="T49" fmla="*/ T48 w 10077"/>
                  <a:gd name="T50" fmla="+- 0 1381 537"/>
                  <a:gd name="T51" fmla="*/ 1381 h 962"/>
                  <a:gd name="T52" fmla="+- 0 4718 1829"/>
                  <a:gd name="T53" fmla="*/ T52 w 10077"/>
                  <a:gd name="T54" fmla="+- 0 1396 537"/>
                  <a:gd name="T55" fmla="*/ 1396 h 962"/>
                  <a:gd name="T56" fmla="+- 0 4483 1829"/>
                  <a:gd name="T57" fmla="*/ T56 w 10077"/>
                  <a:gd name="T58" fmla="+- 0 1408 537"/>
                  <a:gd name="T59" fmla="*/ 1408 h 962"/>
                  <a:gd name="T60" fmla="+- 0 4246 1829"/>
                  <a:gd name="T61" fmla="*/ T60 w 10077"/>
                  <a:gd name="T62" fmla="+- 0 1418 537"/>
                  <a:gd name="T63" fmla="*/ 1418 h 962"/>
                  <a:gd name="T64" fmla="+- 0 4007 1829"/>
                  <a:gd name="T65" fmla="*/ T64 w 10077"/>
                  <a:gd name="T66" fmla="+- 0 1425 537"/>
                  <a:gd name="T67" fmla="*/ 1425 h 962"/>
                  <a:gd name="T68" fmla="+- 0 3766 1829"/>
                  <a:gd name="T69" fmla="*/ T68 w 10077"/>
                  <a:gd name="T70" fmla="+- 0 1429 537"/>
                  <a:gd name="T71" fmla="*/ 1429 h 962"/>
                  <a:gd name="T72" fmla="+- 0 3524 1829"/>
                  <a:gd name="T73" fmla="*/ T72 w 10077"/>
                  <a:gd name="T74" fmla="+- 0 1429 537"/>
                  <a:gd name="T75" fmla="*/ 1429 h 962"/>
                  <a:gd name="T76" fmla="+- 0 6085 1829"/>
                  <a:gd name="T77" fmla="*/ T76 w 10077"/>
                  <a:gd name="T78" fmla="+- 0 1429 537"/>
                  <a:gd name="T79" fmla="*/ 1429 h 962"/>
                  <a:gd name="T80" fmla="+- 0 6236 1829"/>
                  <a:gd name="T81" fmla="*/ T80 w 10077"/>
                  <a:gd name="T82" fmla="+- 0 1418 537"/>
                  <a:gd name="T83" fmla="*/ 1418 h 962"/>
                  <a:gd name="T84" fmla="+- 0 6719 1829"/>
                  <a:gd name="T85" fmla="*/ T84 w 10077"/>
                  <a:gd name="T86" fmla="+- 0 1374 537"/>
                  <a:gd name="T87" fmla="*/ 1374 h 962"/>
                  <a:gd name="T88" fmla="+- 0 7205 1829"/>
                  <a:gd name="T89" fmla="*/ T88 w 10077"/>
                  <a:gd name="T90" fmla="+- 0 1320 537"/>
                  <a:gd name="T91" fmla="*/ 1320 h 962"/>
                  <a:gd name="T92" fmla="+- 0 9149 1829"/>
                  <a:gd name="T93" fmla="*/ T92 w 10077"/>
                  <a:gd name="T94" fmla="+- 0 1075 537"/>
                  <a:gd name="T95" fmla="*/ 1075 h 962"/>
                  <a:gd name="T96" fmla="+- 0 9631 1829"/>
                  <a:gd name="T97" fmla="*/ T96 w 10077"/>
                  <a:gd name="T98" fmla="+- 0 1024 537"/>
                  <a:gd name="T99" fmla="*/ 1024 h 962"/>
                  <a:gd name="T100" fmla="+- 0 10110 1829"/>
                  <a:gd name="T101" fmla="*/ T100 w 10077"/>
                  <a:gd name="T102" fmla="+- 0 985 537"/>
                  <a:gd name="T103" fmla="*/ 985 h 962"/>
                  <a:gd name="T104" fmla="+- 0 10584 1829"/>
                  <a:gd name="T105" fmla="*/ T104 w 10077"/>
                  <a:gd name="T106" fmla="+- 0 961 537"/>
                  <a:gd name="T107" fmla="*/ 961 h 962"/>
                  <a:gd name="T108" fmla="+- 0 11053 1829"/>
                  <a:gd name="T109" fmla="*/ T108 w 10077"/>
                  <a:gd name="T110" fmla="+- 0 956 537"/>
                  <a:gd name="T111" fmla="*/ 956 h 962"/>
                  <a:gd name="T112" fmla="+- 0 11905 1829"/>
                  <a:gd name="T113" fmla="*/ T112 w 10077"/>
                  <a:gd name="T114" fmla="+- 0 956 537"/>
                  <a:gd name="T115" fmla="*/ 956 h 962"/>
                  <a:gd name="T116" fmla="+- 0 11905 1829"/>
                  <a:gd name="T117" fmla="*/ T116 w 10077"/>
                  <a:gd name="T118" fmla="+- 0 546 537"/>
                  <a:gd name="T119" fmla="*/ 546 h 962"/>
                  <a:gd name="T120" fmla="+- 0 11692 1829"/>
                  <a:gd name="T121" fmla="*/ T120 w 10077"/>
                  <a:gd name="T122" fmla="+- 0 537 537"/>
                  <a:gd name="T123" fmla="*/ 537 h 96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</a:cxnLst>
                <a:rect l="0" t="0" r="r" b="b"/>
                <a:pathLst>
                  <a:path w="10077" h="962">
                    <a:moveTo>
                      <a:pt x="9863" y="0"/>
                    </a:moveTo>
                    <a:lnTo>
                      <a:pt x="9402" y="7"/>
                    </a:lnTo>
                    <a:lnTo>
                      <a:pt x="8936" y="36"/>
                    </a:lnTo>
                    <a:lnTo>
                      <a:pt x="8465" y="83"/>
                    </a:lnTo>
                    <a:lnTo>
                      <a:pt x="7990" y="146"/>
                    </a:lnTo>
                    <a:lnTo>
                      <a:pt x="7513" y="219"/>
                    </a:lnTo>
                    <a:lnTo>
                      <a:pt x="5590" y="553"/>
                    </a:lnTo>
                    <a:lnTo>
                      <a:pt x="5109" y="629"/>
                    </a:lnTo>
                    <a:lnTo>
                      <a:pt x="4630" y="695"/>
                    </a:lnTo>
                    <a:lnTo>
                      <a:pt x="4429" y="720"/>
                    </a:lnTo>
                    <a:lnTo>
                      <a:pt x="4012" y="767"/>
                    </a:lnTo>
                    <a:lnTo>
                      <a:pt x="3574" y="809"/>
                    </a:lnTo>
                    <a:lnTo>
                      <a:pt x="3121" y="844"/>
                    </a:lnTo>
                    <a:lnTo>
                      <a:pt x="2889" y="859"/>
                    </a:lnTo>
                    <a:lnTo>
                      <a:pt x="2654" y="871"/>
                    </a:lnTo>
                    <a:lnTo>
                      <a:pt x="2417" y="881"/>
                    </a:lnTo>
                    <a:lnTo>
                      <a:pt x="2178" y="888"/>
                    </a:lnTo>
                    <a:lnTo>
                      <a:pt x="1937" y="892"/>
                    </a:lnTo>
                    <a:lnTo>
                      <a:pt x="1695" y="892"/>
                    </a:lnTo>
                    <a:lnTo>
                      <a:pt x="4256" y="892"/>
                    </a:lnTo>
                    <a:lnTo>
                      <a:pt x="4407" y="881"/>
                    </a:lnTo>
                    <a:lnTo>
                      <a:pt x="4890" y="837"/>
                    </a:lnTo>
                    <a:lnTo>
                      <a:pt x="5376" y="783"/>
                    </a:lnTo>
                    <a:lnTo>
                      <a:pt x="7320" y="538"/>
                    </a:lnTo>
                    <a:lnTo>
                      <a:pt x="7802" y="487"/>
                    </a:lnTo>
                    <a:lnTo>
                      <a:pt x="8281" y="448"/>
                    </a:lnTo>
                    <a:lnTo>
                      <a:pt x="8755" y="424"/>
                    </a:lnTo>
                    <a:lnTo>
                      <a:pt x="9224" y="419"/>
                    </a:lnTo>
                    <a:lnTo>
                      <a:pt x="10076" y="419"/>
                    </a:lnTo>
                    <a:lnTo>
                      <a:pt x="10076" y="9"/>
                    </a:lnTo>
                    <a:lnTo>
                      <a:pt x="9863" y="0"/>
                    </a:lnTo>
                  </a:path>
                </a:pathLst>
              </a:custGeom>
              <a:solidFill>
                <a:srgbClr val="C3DD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Freeform 6"/>
              <p:cNvSpPr>
                <a:spLocks/>
              </p:cNvSpPr>
              <p:nvPr/>
            </p:nvSpPr>
            <p:spPr bwMode="auto">
              <a:xfrm>
                <a:off x="1829" y="537"/>
                <a:ext cx="10077" cy="962"/>
              </a:xfrm>
              <a:custGeom>
                <a:avLst/>
                <a:gdLst>
                  <a:gd name="T0" fmla="+- 0 11905 1829"/>
                  <a:gd name="T1" fmla="*/ T0 w 10077"/>
                  <a:gd name="T2" fmla="+- 0 956 537"/>
                  <a:gd name="T3" fmla="*/ 956 h 962"/>
                  <a:gd name="T4" fmla="+- 0 11053 1829"/>
                  <a:gd name="T5" fmla="*/ T4 w 10077"/>
                  <a:gd name="T6" fmla="+- 0 956 537"/>
                  <a:gd name="T7" fmla="*/ 956 h 962"/>
                  <a:gd name="T8" fmla="+- 0 11516 1829"/>
                  <a:gd name="T9" fmla="*/ T8 w 10077"/>
                  <a:gd name="T10" fmla="+- 0 973 537"/>
                  <a:gd name="T11" fmla="*/ 973 h 962"/>
                  <a:gd name="T12" fmla="+- 0 11905 1829"/>
                  <a:gd name="T13" fmla="*/ T12 w 10077"/>
                  <a:gd name="T14" fmla="+- 0 1010 537"/>
                  <a:gd name="T15" fmla="*/ 1010 h 962"/>
                  <a:gd name="T16" fmla="+- 0 11905 1829"/>
                  <a:gd name="T17" fmla="*/ T16 w 10077"/>
                  <a:gd name="T18" fmla="+- 0 956 537"/>
                  <a:gd name="T19" fmla="*/ 956 h 96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0077" h="962">
                    <a:moveTo>
                      <a:pt x="10076" y="419"/>
                    </a:moveTo>
                    <a:lnTo>
                      <a:pt x="9224" y="419"/>
                    </a:lnTo>
                    <a:lnTo>
                      <a:pt x="9687" y="436"/>
                    </a:lnTo>
                    <a:lnTo>
                      <a:pt x="10076" y="473"/>
                    </a:lnTo>
                    <a:lnTo>
                      <a:pt x="10076" y="419"/>
                    </a:lnTo>
                  </a:path>
                </a:pathLst>
              </a:custGeom>
              <a:solidFill>
                <a:srgbClr val="C3DD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6" name="Group 7"/>
            <p:cNvGrpSpPr>
              <a:grpSpLocks/>
            </p:cNvGrpSpPr>
            <p:nvPr/>
          </p:nvGrpSpPr>
          <p:grpSpPr bwMode="auto">
            <a:xfrm>
              <a:off x="31" y="287"/>
              <a:ext cx="11874" cy="1142"/>
              <a:chOff x="31" y="287"/>
              <a:chExt cx="11874" cy="1142"/>
            </a:xfrm>
          </p:grpSpPr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>
                <a:off x="31" y="287"/>
                <a:ext cx="11874" cy="1142"/>
              </a:xfrm>
              <a:custGeom>
                <a:avLst/>
                <a:gdLst>
                  <a:gd name="T0" fmla="+- 0 32 31"/>
                  <a:gd name="T1" fmla="*/ T0 w 11874"/>
                  <a:gd name="T2" fmla="+- 0 876 287"/>
                  <a:gd name="T3" fmla="*/ 876 h 1142"/>
                  <a:gd name="T4" fmla="+- 0 330 31"/>
                  <a:gd name="T5" fmla="*/ T4 w 11874"/>
                  <a:gd name="T6" fmla="+- 0 986 287"/>
                  <a:gd name="T7" fmla="*/ 986 h 1142"/>
                  <a:gd name="T8" fmla="+- 0 638 31"/>
                  <a:gd name="T9" fmla="*/ T8 w 11874"/>
                  <a:gd name="T10" fmla="+- 0 1079 287"/>
                  <a:gd name="T11" fmla="*/ 1079 h 1142"/>
                  <a:gd name="T12" fmla="+- 0 953 31"/>
                  <a:gd name="T13" fmla="*/ T12 w 11874"/>
                  <a:gd name="T14" fmla="+- 0 1160 287"/>
                  <a:gd name="T15" fmla="*/ 1160 h 1142"/>
                  <a:gd name="T16" fmla="+- 0 1275 31"/>
                  <a:gd name="T17" fmla="*/ T16 w 11874"/>
                  <a:gd name="T18" fmla="+- 0 1229 287"/>
                  <a:gd name="T19" fmla="*/ 1229 h 1142"/>
                  <a:gd name="T20" fmla="+- 0 1603 31"/>
                  <a:gd name="T21" fmla="*/ T20 w 11874"/>
                  <a:gd name="T22" fmla="+- 0 1286 287"/>
                  <a:gd name="T23" fmla="*/ 1286 h 1142"/>
                  <a:gd name="T24" fmla="+- 0 1936 31"/>
                  <a:gd name="T25" fmla="*/ T24 w 11874"/>
                  <a:gd name="T26" fmla="+- 0 1333 287"/>
                  <a:gd name="T27" fmla="*/ 1333 h 1142"/>
                  <a:gd name="T28" fmla="+- 0 2272 31"/>
                  <a:gd name="T29" fmla="*/ T28 w 11874"/>
                  <a:gd name="T30" fmla="+- 0 1370 287"/>
                  <a:gd name="T31" fmla="*/ 1370 h 1142"/>
                  <a:gd name="T32" fmla="+- 0 2610 31"/>
                  <a:gd name="T33" fmla="*/ T32 w 11874"/>
                  <a:gd name="T34" fmla="+- 0 1397 287"/>
                  <a:gd name="T35" fmla="*/ 1397 h 1142"/>
                  <a:gd name="T36" fmla="+- 0 2950 31"/>
                  <a:gd name="T37" fmla="*/ T36 w 11874"/>
                  <a:gd name="T38" fmla="+- 0 1416 287"/>
                  <a:gd name="T39" fmla="*/ 1416 h 1142"/>
                  <a:gd name="T40" fmla="+- 0 3290 31"/>
                  <a:gd name="T41" fmla="*/ T40 w 11874"/>
                  <a:gd name="T42" fmla="+- 0 1426 287"/>
                  <a:gd name="T43" fmla="*/ 1426 h 1142"/>
                  <a:gd name="T44" fmla="+- 0 3629 31"/>
                  <a:gd name="T45" fmla="*/ T44 w 11874"/>
                  <a:gd name="T46" fmla="+- 0 1429 287"/>
                  <a:gd name="T47" fmla="*/ 1429 h 1142"/>
                  <a:gd name="T48" fmla="+- 0 3966 31"/>
                  <a:gd name="T49" fmla="*/ T48 w 11874"/>
                  <a:gd name="T50" fmla="+- 0 1426 287"/>
                  <a:gd name="T51" fmla="*/ 1426 h 1142"/>
                  <a:gd name="T52" fmla="+- 0 4299 31"/>
                  <a:gd name="T53" fmla="*/ T52 w 11874"/>
                  <a:gd name="T54" fmla="+- 0 1416 287"/>
                  <a:gd name="T55" fmla="*/ 1416 h 1142"/>
                  <a:gd name="T56" fmla="+- 0 4629 31"/>
                  <a:gd name="T57" fmla="*/ T56 w 11874"/>
                  <a:gd name="T58" fmla="+- 0 1401 287"/>
                  <a:gd name="T59" fmla="*/ 1401 h 1142"/>
                  <a:gd name="T60" fmla="+- 0 4954 31"/>
                  <a:gd name="T61" fmla="*/ T60 w 11874"/>
                  <a:gd name="T62" fmla="+- 0 1381 287"/>
                  <a:gd name="T63" fmla="*/ 1381 h 1142"/>
                  <a:gd name="T64" fmla="+- 0 5270 31"/>
                  <a:gd name="T65" fmla="*/ T64 w 11874"/>
                  <a:gd name="T66" fmla="+- 0 1357 287"/>
                  <a:gd name="T67" fmla="*/ 1357 h 1142"/>
                  <a:gd name="T68" fmla="+- 0 3650 31"/>
                  <a:gd name="T69" fmla="*/ T68 w 11874"/>
                  <a:gd name="T70" fmla="+- 0 1357 287"/>
                  <a:gd name="T71" fmla="*/ 1357 h 1142"/>
                  <a:gd name="T72" fmla="+- 0 3310 31"/>
                  <a:gd name="T73" fmla="*/ T72 w 11874"/>
                  <a:gd name="T74" fmla="+- 0 1355 287"/>
                  <a:gd name="T75" fmla="*/ 1355 h 1142"/>
                  <a:gd name="T76" fmla="+- 0 2969 31"/>
                  <a:gd name="T77" fmla="*/ T76 w 11874"/>
                  <a:gd name="T78" fmla="+- 0 1346 287"/>
                  <a:gd name="T79" fmla="*/ 1346 h 1142"/>
                  <a:gd name="T80" fmla="+- 0 2628 31"/>
                  <a:gd name="T81" fmla="*/ T80 w 11874"/>
                  <a:gd name="T82" fmla="+- 0 1329 287"/>
                  <a:gd name="T83" fmla="*/ 1329 h 1142"/>
                  <a:gd name="T84" fmla="+- 0 2288 31"/>
                  <a:gd name="T85" fmla="*/ T84 w 11874"/>
                  <a:gd name="T86" fmla="+- 0 1305 287"/>
                  <a:gd name="T87" fmla="*/ 1305 h 1142"/>
                  <a:gd name="T88" fmla="+- 0 1950 31"/>
                  <a:gd name="T89" fmla="*/ T88 w 11874"/>
                  <a:gd name="T90" fmla="+- 0 1272 287"/>
                  <a:gd name="T91" fmla="*/ 1272 h 1142"/>
                  <a:gd name="T92" fmla="+- 0 1615 31"/>
                  <a:gd name="T93" fmla="*/ T92 w 11874"/>
                  <a:gd name="T94" fmla="+- 0 1231 287"/>
                  <a:gd name="T95" fmla="*/ 1231 h 1142"/>
                  <a:gd name="T96" fmla="+- 0 1285 31"/>
                  <a:gd name="T97" fmla="*/ T96 w 11874"/>
                  <a:gd name="T98" fmla="+- 0 1180 287"/>
                  <a:gd name="T99" fmla="*/ 1180 h 1142"/>
                  <a:gd name="T100" fmla="+- 0 960 31"/>
                  <a:gd name="T101" fmla="*/ T100 w 11874"/>
                  <a:gd name="T102" fmla="+- 0 1119 287"/>
                  <a:gd name="T103" fmla="*/ 1119 h 1142"/>
                  <a:gd name="T104" fmla="+- 0 643 31"/>
                  <a:gd name="T105" fmla="*/ T104 w 11874"/>
                  <a:gd name="T106" fmla="+- 0 1049 287"/>
                  <a:gd name="T107" fmla="*/ 1049 h 1142"/>
                  <a:gd name="T108" fmla="+- 0 333 31"/>
                  <a:gd name="T109" fmla="*/ T108 w 11874"/>
                  <a:gd name="T110" fmla="+- 0 968 287"/>
                  <a:gd name="T111" fmla="*/ 968 h 1142"/>
                  <a:gd name="T112" fmla="+- 0 32 31"/>
                  <a:gd name="T113" fmla="*/ T112 w 11874"/>
                  <a:gd name="T114" fmla="+- 0 876 287"/>
                  <a:gd name="T115" fmla="*/ 876 h 114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</a:cxnLst>
                <a:rect l="0" t="0" r="r" b="b"/>
                <a:pathLst>
                  <a:path w="11874" h="1142">
                    <a:moveTo>
                      <a:pt x="1" y="589"/>
                    </a:moveTo>
                    <a:lnTo>
                      <a:pt x="299" y="699"/>
                    </a:lnTo>
                    <a:lnTo>
                      <a:pt x="607" y="792"/>
                    </a:lnTo>
                    <a:lnTo>
                      <a:pt x="922" y="873"/>
                    </a:lnTo>
                    <a:lnTo>
                      <a:pt x="1244" y="942"/>
                    </a:lnTo>
                    <a:lnTo>
                      <a:pt x="1572" y="999"/>
                    </a:lnTo>
                    <a:lnTo>
                      <a:pt x="1905" y="1046"/>
                    </a:lnTo>
                    <a:lnTo>
                      <a:pt x="2241" y="1083"/>
                    </a:lnTo>
                    <a:lnTo>
                      <a:pt x="2579" y="1110"/>
                    </a:lnTo>
                    <a:lnTo>
                      <a:pt x="2919" y="1129"/>
                    </a:lnTo>
                    <a:lnTo>
                      <a:pt x="3259" y="1139"/>
                    </a:lnTo>
                    <a:lnTo>
                      <a:pt x="3598" y="1142"/>
                    </a:lnTo>
                    <a:lnTo>
                      <a:pt x="3935" y="1139"/>
                    </a:lnTo>
                    <a:lnTo>
                      <a:pt x="4268" y="1129"/>
                    </a:lnTo>
                    <a:lnTo>
                      <a:pt x="4598" y="1114"/>
                    </a:lnTo>
                    <a:lnTo>
                      <a:pt x="4923" y="1094"/>
                    </a:lnTo>
                    <a:lnTo>
                      <a:pt x="5239" y="1070"/>
                    </a:lnTo>
                    <a:lnTo>
                      <a:pt x="3619" y="1070"/>
                    </a:lnTo>
                    <a:lnTo>
                      <a:pt x="3279" y="1068"/>
                    </a:lnTo>
                    <a:lnTo>
                      <a:pt x="2938" y="1059"/>
                    </a:lnTo>
                    <a:lnTo>
                      <a:pt x="2597" y="1042"/>
                    </a:lnTo>
                    <a:lnTo>
                      <a:pt x="2257" y="1018"/>
                    </a:lnTo>
                    <a:lnTo>
                      <a:pt x="1919" y="985"/>
                    </a:lnTo>
                    <a:lnTo>
                      <a:pt x="1584" y="944"/>
                    </a:lnTo>
                    <a:lnTo>
                      <a:pt x="1254" y="893"/>
                    </a:lnTo>
                    <a:lnTo>
                      <a:pt x="929" y="832"/>
                    </a:lnTo>
                    <a:lnTo>
                      <a:pt x="612" y="762"/>
                    </a:lnTo>
                    <a:lnTo>
                      <a:pt x="302" y="681"/>
                    </a:lnTo>
                    <a:lnTo>
                      <a:pt x="1" y="589"/>
                    </a:lnTo>
                  </a:path>
                </a:pathLst>
              </a:custGeom>
              <a:solidFill>
                <a:srgbClr val="8DC6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" name="Freeform 21"/>
              <p:cNvSpPr>
                <a:spLocks/>
              </p:cNvSpPr>
              <p:nvPr/>
            </p:nvSpPr>
            <p:spPr bwMode="auto">
              <a:xfrm>
                <a:off x="31" y="287"/>
                <a:ext cx="11874" cy="1142"/>
              </a:xfrm>
              <a:custGeom>
                <a:avLst/>
                <a:gdLst>
                  <a:gd name="T0" fmla="+- 0 11680 31"/>
                  <a:gd name="T1" fmla="*/ T0 w 11874"/>
                  <a:gd name="T2" fmla="+- 0 287 287"/>
                  <a:gd name="T3" fmla="*/ 287 h 1142"/>
                  <a:gd name="T4" fmla="+- 0 11217 31"/>
                  <a:gd name="T5" fmla="*/ T4 w 11874"/>
                  <a:gd name="T6" fmla="+- 0 306 287"/>
                  <a:gd name="T7" fmla="*/ 306 h 1142"/>
                  <a:gd name="T8" fmla="+- 0 10749 31"/>
                  <a:gd name="T9" fmla="*/ T8 w 11874"/>
                  <a:gd name="T10" fmla="+- 0 347 287"/>
                  <a:gd name="T11" fmla="*/ 347 h 1142"/>
                  <a:gd name="T12" fmla="+- 0 10278 31"/>
                  <a:gd name="T13" fmla="*/ T12 w 11874"/>
                  <a:gd name="T14" fmla="+- 0 407 287"/>
                  <a:gd name="T15" fmla="*/ 407 h 1142"/>
                  <a:gd name="T16" fmla="+- 0 9804 31"/>
                  <a:gd name="T17" fmla="*/ T16 w 11874"/>
                  <a:gd name="T18" fmla="+- 0 483 287"/>
                  <a:gd name="T19" fmla="*/ 483 h 1142"/>
                  <a:gd name="T20" fmla="+- 0 9327 31"/>
                  <a:gd name="T21" fmla="*/ T20 w 11874"/>
                  <a:gd name="T22" fmla="+- 0 570 287"/>
                  <a:gd name="T23" fmla="*/ 570 h 1142"/>
                  <a:gd name="T24" fmla="+- 0 7408 31"/>
                  <a:gd name="T25" fmla="*/ T24 w 11874"/>
                  <a:gd name="T26" fmla="+- 0 964 287"/>
                  <a:gd name="T27" fmla="*/ 964 h 1142"/>
                  <a:gd name="T28" fmla="+- 0 6928 31"/>
                  <a:gd name="T29" fmla="*/ T28 w 11874"/>
                  <a:gd name="T30" fmla="+- 0 1056 287"/>
                  <a:gd name="T31" fmla="*/ 1056 h 1142"/>
                  <a:gd name="T32" fmla="+- 0 6449 31"/>
                  <a:gd name="T33" fmla="*/ T32 w 11874"/>
                  <a:gd name="T34" fmla="+- 0 1136 287"/>
                  <a:gd name="T35" fmla="*/ 1136 h 1142"/>
                  <a:gd name="T36" fmla="+- 0 6175 31"/>
                  <a:gd name="T37" fmla="*/ T36 w 11874"/>
                  <a:gd name="T38" fmla="+- 0 1177 287"/>
                  <a:gd name="T39" fmla="*/ 1177 h 1142"/>
                  <a:gd name="T40" fmla="+- 0 5889 31"/>
                  <a:gd name="T41" fmla="*/ T40 w 11874"/>
                  <a:gd name="T42" fmla="+- 0 1214 287"/>
                  <a:gd name="T43" fmla="*/ 1214 h 1142"/>
                  <a:gd name="T44" fmla="+- 0 5592 31"/>
                  <a:gd name="T45" fmla="*/ T44 w 11874"/>
                  <a:gd name="T46" fmla="+- 0 1248 287"/>
                  <a:gd name="T47" fmla="*/ 1248 h 1142"/>
                  <a:gd name="T48" fmla="+- 0 5286 31"/>
                  <a:gd name="T49" fmla="*/ T48 w 11874"/>
                  <a:gd name="T50" fmla="+- 0 1279 287"/>
                  <a:gd name="T51" fmla="*/ 1279 h 1142"/>
                  <a:gd name="T52" fmla="+- 0 4971 31"/>
                  <a:gd name="T53" fmla="*/ T52 w 11874"/>
                  <a:gd name="T54" fmla="+- 0 1305 287"/>
                  <a:gd name="T55" fmla="*/ 1305 h 1142"/>
                  <a:gd name="T56" fmla="+- 0 4649 31"/>
                  <a:gd name="T57" fmla="*/ T56 w 11874"/>
                  <a:gd name="T58" fmla="+- 0 1326 287"/>
                  <a:gd name="T59" fmla="*/ 1326 h 1142"/>
                  <a:gd name="T60" fmla="+- 0 4320 31"/>
                  <a:gd name="T61" fmla="*/ T60 w 11874"/>
                  <a:gd name="T62" fmla="+- 0 1342 287"/>
                  <a:gd name="T63" fmla="*/ 1342 h 1142"/>
                  <a:gd name="T64" fmla="+- 0 3987 31"/>
                  <a:gd name="T65" fmla="*/ T64 w 11874"/>
                  <a:gd name="T66" fmla="+- 0 1352 287"/>
                  <a:gd name="T67" fmla="*/ 1352 h 1142"/>
                  <a:gd name="T68" fmla="+- 0 3650 31"/>
                  <a:gd name="T69" fmla="*/ T68 w 11874"/>
                  <a:gd name="T70" fmla="+- 0 1357 287"/>
                  <a:gd name="T71" fmla="*/ 1357 h 1142"/>
                  <a:gd name="T72" fmla="+- 0 5270 31"/>
                  <a:gd name="T73" fmla="*/ T72 w 11874"/>
                  <a:gd name="T74" fmla="+- 0 1357 287"/>
                  <a:gd name="T75" fmla="*/ 1357 h 1142"/>
                  <a:gd name="T76" fmla="+- 0 5583 31"/>
                  <a:gd name="T77" fmla="*/ T76 w 11874"/>
                  <a:gd name="T78" fmla="+- 0 1329 287"/>
                  <a:gd name="T79" fmla="*/ 1329 h 1142"/>
                  <a:gd name="T80" fmla="+- 0 5885 31"/>
                  <a:gd name="T81" fmla="*/ T80 w 11874"/>
                  <a:gd name="T82" fmla="+- 0 1299 287"/>
                  <a:gd name="T83" fmla="*/ 1299 h 1142"/>
                  <a:gd name="T84" fmla="+- 0 6459 31"/>
                  <a:gd name="T85" fmla="*/ T84 w 11874"/>
                  <a:gd name="T86" fmla="+- 0 1232 287"/>
                  <a:gd name="T87" fmla="*/ 1232 h 1142"/>
                  <a:gd name="T88" fmla="+- 0 6942 31"/>
                  <a:gd name="T89" fmla="*/ T88 w 11874"/>
                  <a:gd name="T90" fmla="+- 0 1166 287"/>
                  <a:gd name="T91" fmla="*/ 1166 h 1142"/>
                  <a:gd name="T92" fmla="+- 0 7427 31"/>
                  <a:gd name="T93" fmla="*/ T92 w 11874"/>
                  <a:gd name="T94" fmla="+- 0 1089 287"/>
                  <a:gd name="T95" fmla="*/ 1089 h 1142"/>
                  <a:gd name="T96" fmla="+- 0 9367 31"/>
                  <a:gd name="T97" fmla="*/ T96 w 11874"/>
                  <a:gd name="T98" fmla="+- 0 752 287"/>
                  <a:gd name="T99" fmla="*/ 752 h 1142"/>
                  <a:gd name="T100" fmla="+- 0 9848 31"/>
                  <a:gd name="T101" fmla="*/ T100 w 11874"/>
                  <a:gd name="T102" fmla="+- 0 678 287"/>
                  <a:gd name="T103" fmla="*/ 678 h 1142"/>
                  <a:gd name="T104" fmla="+- 0 10327 31"/>
                  <a:gd name="T105" fmla="*/ T104 w 11874"/>
                  <a:gd name="T106" fmla="+- 0 616 287"/>
                  <a:gd name="T107" fmla="*/ 616 h 1142"/>
                  <a:gd name="T108" fmla="+- 0 10801 31"/>
                  <a:gd name="T109" fmla="*/ T108 w 11874"/>
                  <a:gd name="T110" fmla="+- 0 570 287"/>
                  <a:gd name="T111" fmla="*/ 570 h 1142"/>
                  <a:gd name="T112" fmla="+- 0 11271 31"/>
                  <a:gd name="T113" fmla="*/ T112 w 11874"/>
                  <a:gd name="T114" fmla="+- 0 542 287"/>
                  <a:gd name="T115" fmla="*/ 542 h 1142"/>
                  <a:gd name="T116" fmla="+- 0 11736 31"/>
                  <a:gd name="T117" fmla="*/ T116 w 11874"/>
                  <a:gd name="T118" fmla="+- 0 538 287"/>
                  <a:gd name="T119" fmla="*/ 538 h 1142"/>
                  <a:gd name="T120" fmla="+- 0 11906 31"/>
                  <a:gd name="T121" fmla="*/ T120 w 11874"/>
                  <a:gd name="T122" fmla="+- 0 538 287"/>
                  <a:gd name="T123" fmla="*/ 538 h 1142"/>
                  <a:gd name="T124" fmla="+- 0 11906 31"/>
                  <a:gd name="T125" fmla="*/ T124 w 11874"/>
                  <a:gd name="T126" fmla="+- 0 291 287"/>
                  <a:gd name="T127" fmla="*/ 291 h 1142"/>
                  <a:gd name="T128" fmla="+- 0 11680 31"/>
                  <a:gd name="T129" fmla="*/ T128 w 11874"/>
                  <a:gd name="T130" fmla="+- 0 287 287"/>
                  <a:gd name="T131" fmla="*/ 287 h 114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</a:cxnLst>
                <a:rect l="0" t="0" r="r" b="b"/>
                <a:pathLst>
                  <a:path w="11874" h="1142">
                    <a:moveTo>
                      <a:pt x="11649" y="0"/>
                    </a:moveTo>
                    <a:lnTo>
                      <a:pt x="11186" y="19"/>
                    </a:lnTo>
                    <a:lnTo>
                      <a:pt x="10718" y="60"/>
                    </a:lnTo>
                    <a:lnTo>
                      <a:pt x="10247" y="120"/>
                    </a:lnTo>
                    <a:lnTo>
                      <a:pt x="9773" y="196"/>
                    </a:lnTo>
                    <a:lnTo>
                      <a:pt x="9296" y="283"/>
                    </a:lnTo>
                    <a:lnTo>
                      <a:pt x="7377" y="677"/>
                    </a:lnTo>
                    <a:lnTo>
                      <a:pt x="6897" y="769"/>
                    </a:lnTo>
                    <a:lnTo>
                      <a:pt x="6418" y="849"/>
                    </a:lnTo>
                    <a:lnTo>
                      <a:pt x="6144" y="890"/>
                    </a:lnTo>
                    <a:lnTo>
                      <a:pt x="5858" y="927"/>
                    </a:lnTo>
                    <a:lnTo>
                      <a:pt x="5561" y="961"/>
                    </a:lnTo>
                    <a:lnTo>
                      <a:pt x="5255" y="992"/>
                    </a:lnTo>
                    <a:lnTo>
                      <a:pt x="4940" y="1018"/>
                    </a:lnTo>
                    <a:lnTo>
                      <a:pt x="4618" y="1039"/>
                    </a:lnTo>
                    <a:lnTo>
                      <a:pt x="4289" y="1055"/>
                    </a:lnTo>
                    <a:lnTo>
                      <a:pt x="3956" y="1065"/>
                    </a:lnTo>
                    <a:lnTo>
                      <a:pt x="3619" y="1070"/>
                    </a:lnTo>
                    <a:lnTo>
                      <a:pt x="5239" y="1070"/>
                    </a:lnTo>
                    <a:lnTo>
                      <a:pt x="5552" y="1042"/>
                    </a:lnTo>
                    <a:lnTo>
                      <a:pt x="5854" y="1012"/>
                    </a:lnTo>
                    <a:lnTo>
                      <a:pt x="6428" y="945"/>
                    </a:lnTo>
                    <a:lnTo>
                      <a:pt x="6911" y="879"/>
                    </a:lnTo>
                    <a:lnTo>
                      <a:pt x="7396" y="802"/>
                    </a:lnTo>
                    <a:lnTo>
                      <a:pt x="9336" y="465"/>
                    </a:lnTo>
                    <a:lnTo>
                      <a:pt x="9817" y="391"/>
                    </a:lnTo>
                    <a:lnTo>
                      <a:pt x="10296" y="329"/>
                    </a:lnTo>
                    <a:lnTo>
                      <a:pt x="10770" y="283"/>
                    </a:lnTo>
                    <a:lnTo>
                      <a:pt x="11240" y="255"/>
                    </a:lnTo>
                    <a:lnTo>
                      <a:pt x="11705" y="251"/>
                    </a:lnTo>
                    <a:lnTo>
                      <a:pt x="11875" y="251"/>
                    </a:lnTo>
                    <a:lnTo>
                      <a:pt x="11875" y="4"/>
                    </a:lnTo>
                    <a:lnTo>
                      <a:pt x="11649" y="0"/>
                    </a:lnTo>
                  </a:path>
                </a:pathLst>
              </a:custGeom>
              <a:solidFill>
                <a:srgbClr val="8DC6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31" y="287"/>
                <a:ext cx="11874" cy="1142"/>
              </a:xfrm>
              <a:custGeom>
                <a:avLst/>
                <a:gdLst>
                  <a:gd name="T0" fmla="+- 0 11906 31"/>
                  <a:gd name="T1" fmla="*/ T0 w 11874"/>
                  <a:gd name="T2" fmla="+- 0 538 287"/>
                  <a:gd name="T3" fmla="*/ 538 h 1142"/>
                  <a:gd name="T4" fmla="+- 0 11736 31"/>
                  <a:gd name="T5" fmla="*/ T4 w 11874"/>
                  <a:gd name="T6" fmla="+- 0 538 287"/>
                  <a:gd name="T7" fmla="*/ 538 h 1142"/>
                  <a:gd name="T8" fmla="+- 0 11906 31"/>
                  <a:gd name="T9" fmla="*/ T8 w 11874"/>
                  <a:gd name="T10" fmla="+- 0 545 287"/>
                  <a:gd name="T11" fmla="*/ 545 h 1142"/>
                  <a:gd name="T12" fmla="+- 0 11906 31"/>
                  <a:gd name="T13" fmla="*/ T12 w 11874"/>
                  <a:gd name="T14" fmla="+- 0 538 287"/>
                  <a:gd name="T15" fmla="*/ 538 h 114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1874" h="1142">
                    <a:moveTo>
                      <a:pt x="11875" y="251"/>
                    </a:moveTo>
                    <a:lnTo>
                      <a:pt x="11705" y="251"/>
                    </a:lnTo>
                    <a:lnTo>
                      <a:pt x="11875" y="258"/>
                    </a:lnTo>
                    <a:lnTo>
                      <a:pt x="11875" y="251"/>
                    </a:lnTo>
                  </a:path>
                </a:pathLst>
              </a:custGeom>
              <a:solidFill>
                <a:srgbClr val="8DC6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7" name="Group 11"/>
            <p:cNvGrpSpPr>
              <a:grpSpLocks/>
            </p:cNvGrpSpPr>
            <p:nvPr/>
          </p:nvGrpSpPr>
          <p:grpSpPr bwMode="auto">
            <a:xfrm>
              <a:off x="0" y="0"/>
              <a:ext cx="6957" cy="1271"/>
              <a:chOff x="0" y="0"/>
              <a:chExt cx="6957" cy="1271"/>
            </a:xfrm>
          </p:grpSpPr>
          <p:sp>
            <p:nvSpPr>
              <p:cNvPr id="19" name="Freeform 12"/>
              <p:cNvSpPr>
                <a:spLocks/>
              </p:cNvSpPr>
              <p:nvPr/>
            </p:nvSpPr>
            <p:spPr bwMode="auto">
              <a:xfrm>
                <a:off x="0" y="0"/>
                <a:ext cx="6957" cy="1271"/>
              </a:xfrm>
              <a:custGeom>
                <a:avLst/>
                <a:gdLst>
                  <a:gd name="T0" fmla="*/ 0 w 6957"/>
                  <a:gd name="T1" fmla="*/ 0 h 1271"/>
                  <a:gd name="T2" fmla="*/ 0 w 6957"/>
                  <a:gd name="T3" fmla="*/ 92 h 1271"/>
                  <a:gd name="T4" fmla="*/ 8 w 6957"/>
                  <a:gd name="T5" fmla="*/ 96 h 1271"/>
                  <a:gd name="T6" fmla="*/ 265 w 6957"/>
                  <a:gd name="T7" fmla="*/ 226 h 1271"/>
                  <a:gd name="T8" fmla="*/ 521 w 6957"/>
                  <a:gd name="T9" fmla="*/ 347 h 1271"/>
                  <a:gd name="T10" fmla="*/ 776 w 6957"/>
                  <a:gd name="T11" fmla="*/ 460 h 1271"/>
                  <a:gd name="T12" fmla="*/ 1029 w 6957"/>
                  <a:gd name="T13" fmla="*/ 565 h 1271"/>
                  <a:gd name="T14" fmla="*/ 1280 w 6957"/>
                  <a:gd name="T15" fmla="*/ 661 h 1271"/>
                  <a:gd name="T16" fmla="*/ 1530 w 6957"/>
                  <a:gd name="T17" fmla="*/ 750 h 1271"/>
                  <a:gd name="T18" fmla="*/ 1779 w 6957"/>
                  <a:gd name="T19" fmla="*/ 831 h 1271"/>
                  <a:gd name="T20" fmla="*/ 2027 w 6957"/>
                  <a:gd name="T21" fmla="*/ 905 h 1271"/>
                  <a:gd name="T22" fmla="*/ 2273 w 6957"/>
                  <a:gd name="T23" fmla="*/ 971 h 1271"/>
                  <a:gd name="T24" fmla="*/ 2518 w 6957"/>
                  <a:gd name="T25" fmla="*/ 1031 h 1271"/>
                  <a:gd name="T26" fmla="*/ 2762 w 6957"/>
                  <a:gd name="T27" fmla="*/ 1083 h 1271"/>
                  <a:gd name="T28" fmla="*/ 3005 w 6957"/>
                  <a:gd name="T29" fmla="*/ 1128 h 1271"/>
                  <a:gd name="T30" fmla="*/ 3247 w 6957"/>
                  <a:gd name="T31" fmla="*/ 1167 h 1271"/>
                  <a:gd name="T32" fmla="*/ 3487 w 6957"/>
                  <a:gd name="T33" fmla="*/ 1199 h 1271"/>
                  <a:gd name="T34" fmla="*/ 3727 w 6957"/>
                  <a:gd name="T35" fmla="*/ 1225 h 1271"/>
                  <a:gd name="T36" fmla="*/ 3966 w 6957"/>
                  <a:gd name="T37" fmla="*/ 1245 h 1271"/>
                  <a:gd name="T38" fmla="*/ 4204 w 6957"/>
                  <a:gd name="T39" fmla="*/ 1259 h 1271"/>
                  <a:gd name="T40" fmla="*/ 4441 w 6957"/>
                  <a:gd name="T41" fmla="*/ 1268 h 1271"/>
                  <a:gd name="T42" fmla="*/ 4677 w 6957"/>
                  <a:gd name="T43" fmla="*/ 1271 h 1271"/>
                  <a:gd name="T44" fmla="*/ 4792 w 6957"/>
                  <a:gd name="T45" fmla="*/ 1270 h 1271"/>
                  <a:gd name="T46" fmla="*/ 4908 w 6957"/>
                  <a:gd name="T47" fmla="*/ 1268 h 1271"/>
                  <a:gd name="T48" fmla="*/ 5023 w 6957"/>
                  <a:gd name="T49" fmla="*/ 1265 h 1271"/>
                  <a:gd name="T50" fmla="*/ 5138 w 6957"/>
                  <a:gd name="T51" fmla="*/ 1260 h 1271"/>
                  <a:gd name="T52" fmla="*/ 5252 w 6957"/>
                  <a:gd name="T53" fmla="*/ 1255 h 1271"/>
                  <a:gd name="T54" fmla="*/ 5367 w 6957"/>
                  <a:gd name="T55" fmla="*/ 1248 h 1271"/>
                  <a:gd name="T56" fmla="*/ 5481 w 6957"/>
                  <a:gd name="T57" fmla="*/ 1240 h 1271"/>
                  <a:gd name="T58" fmla="*/ 5596 w 6957"/>
                  <a:gd name="T59" fmla="*/ 1231 h 1271"/>
                  <a:gd name="T60" fmla="*/ 5824 w 6957"/>
                  <a:gd name="T61" fmla="*/ 1209 h 1271"/>
                  <a:gd name="T62" fmla="*/ 5847 w 6957"/>
                  <a:gd name="T63" fmla="*/ 1206 h 1271"/>
                  <a:gd name="T64" fmla="*/ 4933 w 6957"/>
                  <a:gd name="T65" fmla="*/ 1206 h 1271"/>
                  <a:gd name="T66" fmla="*/ 4683 w 6957"/>
                  <a:gd name="T67" fmla="*/ 1204 h 1271"/>
                  <a:gd name="T68" fmla="*/ 4433 w 6957"/>
                  <a:gd name="T69" fmla="*/ 1195 h 1271"/>
                  <a:gd name="T70" fmla="*/ 4181 w 6957"/>
                  <a:gd name="T71" fmla="*/ 1180 h 1271"/>
                  <a:gd name="T72" fmla="*/ 3929 w 6957"/>
                  <a:gd name="T73" fmla="*/ 1160 h 1271"/>
                  <a:gd name="T74" fmla="*/ 3676 w 6957"/>
                  <a:gd name="T75" fmla="*/ 1133 h 1271"/>
                  <a:gd name="T76" fmla="*/ 3422 w 6957"/>
                  <a:gd name="T77" fmla="*/ 1099 h 1271"/>
                  <a:gd name="T78" fmla="*/ 3167 w 6957"/>
                  <a:gd name="T79" fmla="*/ 1058 h 1271"/>
                  <a:gd name="T80" fmla="*/ 2911 w 6957"/>
                  <a:gd name="T81" fmla="*/ 1011 h 1271"/>
                  <a:gd name="T82" fmla="*/ 2654 w 6957"/>
                  <a:gd name="T83" fmla="*/ 956 h 1271"/>
                  <a:gd name="T84" fmla="*/ 2396 w 6957"/>
                  <a:gd name="T85" fmla="*/ 894 h 1271"/>
                  <a:gd name="T86" fmla="*/ 2137 w 6957"/>
                  <a:gd name="T87" fmla="*/ 825 h 1271"/>
                  <a:gd name="T88" fmla="*/ 1877 w 6957"/>
                  <a:gd name="T89" fmla="*/ 747 h 1271"/>
                  <a:gd name="T90" fmla="*/ 1615 w 6957"/>
                  <a:gd name="T91" fmla="*/ 662 h 1271"/>
                  <a:gd name="T92" fmla="*/ 1353 w 6957"/>
                  <a:gd name="T93" fmla="*/ 568 h 1271"/>
                  <a:gd name="T94" fmla="*/ 1089 w 6957"/>
                  <a:gd name="T95" fmla="*/ 466 h 1271"/>
                  <a:gd name="T96" fmla="*/ 824 w 6957"/>
                  <a:gd name="T97" fmla="*/ 356 h 1271"/>
                  <a:gd name="T98" fmla="*/ 557 w 6957"/>
                  <a:gd name="T99" fmla="*/ 237 h 1271"/>
                  <a:gd name="T100" fmla="*/ 289 w 6957"/>
                  <a:gd name="T101" fmla="*/ 108 h 1271"/>
                  <a:gd name="T102" fmla="*/ 77 w 6957"/>
                  <a:gd name="T103" fmla="*/ 0 h 1271"/>
                  <a:gd name="T104" fmla="*/ 0 w 6957"/>
                  <a:gd name="T105" fmla="*/ 0 h 1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957" h="1271">
                    <a:moveTo>
                      <a:pt x="0" y="0"/>
                    </a:moveTo>
                    <a:lnTo>
                      <a:pt x="0" y="92"/>
                    </a:lnTo>
                    <a:lnTo>
                      <a:pt x="8" y="96"/>
                    </a:lnTo>
                    <a:lnTo>
                      <a:pt x="265" y="226"/>
                    </a:lnTo>
                    <a:lnTo>
                      <a:pt x="521" y="347"/>
                    </a:lnTo>
                    <a:lnTo>
                      <a:pt x="776" y="460"/>
                    </a:lnTo>
                    <a:lnTo>
                      <a:pt x="1029" y="565"/>
                    </a:lnTo>
                    <a:lnTo>
                      <a:pt x="1280" y="661"/>
                    </a:lnTo>
                    <a:lnTo>
                      <a:pt x="1530" y="750"/>
                    </a:lnTo>
                    <a:lnTo>
                      <a:pt x="1779" y="831"/>
                    </a:lnTo>
                    <a:lnTo>
                      <a:pt x="2027" y="905"/>
                    </a:lnTo>
                    <a:lnTo>
                      <a:pt x="2273" y="971"/>
                    </a:lnTo>
                    <a:lnTo>
                      <a:pt x="2518" y="1031"/>
                    </a:lnTo>
                    <a:lnTo>
                      <a:pt x="2762" y="1083"/>
                    </a:lnTo>
                    <a:lnTo>
                      <a:pt x="3005" y="1128"/>
                    </a:lnTo>
                    <a:lnTo>
                      <a:pt x="3247" y="1167"/>
                    </a:lnTo>
                    <a:lnTo>
                      <a:pt x="3487" y="1199"/>
                    </a:lnTo>
                    <a:lnTo>
                      <a:pt x="3727" y="1225"/>
                    </a:lnTo>
                    <a:lnTo>
                      <a:pt x="3966" y="1245"/>
                    </a:lnTo>
                    <a:lnTo>
                      <a:pt x="4204" y="1259"/>
                    </a:lnTo>
                    <a:lnTo>
                      <a:pt x="4441" y="1268"/>
                    </a:lnTo>
                    <a:lnTo>
                      <a:pt x="4677" y="1271"/>
                    </a:lnTo>
                    <a:lnTo>
                      <a:pt x="4792" y="1270"/>
                    </a:lnTo>
                    <a:lnTo>
                      <a:pt x="4908" y="1268"/>
                    </a:lnTo>
                    <a:lnTo>
                      <a:pt x="5023" y="1265"/>
                    </a:lnTo>
                    <a:lnTo>
                      <a:pt x="5138" y="1260"/>
                    </a:lnTo>
                    <a:lnTo>
                      <a:pt x="5252" y="1255"/>
                    </a:lnTo>
                    <a:lnTo>
                      <a:pt x="5367" y="1248"/>
                    </a:lnTo>
                    <a:lnTo>
                      <a:pt x="5481" y="1240"/>
                    </a:lnTo>
                    <a:lnTo>
                      <a:pt x="5596" y="1231"/>
                    </a:lnTo>
                    <a:lnTo>
                      <a:pt x="5824" y="1209"/>
                    </a:lnTo>
                    <a:lnTo>
                      <a:pt x="5847" y="1206"/>
                    </a:lnTo>
                    <a:lnTo>
                      <a:pt x="4933" y="1206"/>
                    </a:lnTo>
                    <a:lnTo>
                      <a:pt x="4683" y="1204"/>
                    </a:lnTo>
                    <a:lnTo>
                      <a:pt x="4433" y="1195"/>
                    </a:lnTo>
                    <a:lnTo>
                      <a:pt x="4181" y="1180"/>
                    </a:lnTo>
                    <a:lnTo>
                      <a:pt x="3929" y="1160"/>
                    </a:lnTo>
                    <a:lnTo>
                      <a:pt x="3676" y="1133"/>
                    </a:lnTo>
                    <a:lnTo>
                      <a:pt x="3422" y="1099"/>
                    </a:lnTo>
                    <a:lnTo>
                      <a:pt x="3167" y="1058"/>
                    </a:lnTo>
                    <a:lnTo>
                      <a:pt x="2911" y="1011"/>
                    </a:lnTo>
                    <a:lnTo>
                      <a:pt x="2654" y="956"/>
                    </a:lnTo>
                    <a:lnTo>
                      <a:pt x="2396" y="894"/>
                    </a:lnTo>
                    <a:lnTo>
                      <a:pt x="2137" y="825"/>
                    </a:lnTo>
                    <a:lnTo>
                      <a:pt x="1877" y="747"/>
                    </a:lnTo>
                    <a:lnTo>
                      <a:pt x="1615" y="662"/>
                    </a:lnTo>
                    <a:lnTo>
                      <a:pt x="1353" y="568"/>
                    </a:lnTo>
                    <a:lnTo>
                      <a:pt x="1089" y="466"/>
                    </a:lnTo>
                    <a:lnTo>
                      <a:pt x="824" y="356"/>
                    </a:lnTo>
                    <a:lnTo>
                      <a:pt x="557" y="237"/>
                    </a:lnTo>
                    <a:lnTo>
                      <a:pt x="289" y="108"/>
                    </a:lnTo>
                    <a:lnTo>
                      <a:pt x="77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3DD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" name="Freeform 13"/>
              <p:cNvSpPr>
                <a:spLocks/>
              </p:cNvSpPr>
              <p:nvPr/>
            </p:nvSpPr>
            <p:spPr bwMode="auto">
              <a:xfrm>
                <a:off x="0" y="0"/>
                <a:ext cx="6957" cy="1271"/>
              </a:xfrm>
              <a:custGeom>
                <a:avLst/>
                <a:gdLst>
                  <a:gd name="T0" fmla="*/ 6957 w 6957"/>
                  <a:gd name="T1" fmla="*/ 1038 h 1271"/>
                  <a:gd name="T2" fmla="*/ 6856 w 6957"/>
                  <a:gd name="T3" fmla="*/ 1054 h 1271"/>
                  <a:gd name="T4" fmla="*/ 6655 w 6957"/>
                  <a:gd name="T5" fmla="*/ 1083 h 1271"/>
                  <a:gd name="T6" fmla="*/ 6555 w 6957"/>
                  <a:gd name="T7" fmla="*/ 1096 h 1271"/>
                  <a:gd name="T8" fmla="*/ 6353 w 6957"/>
                  <a:gd name="T9" fmla="*/ 1121 h 1271"/>
                  <a:gd name="T10" fmla="*/ 6151 w 6957"/>
                  <a:gd name="T11" fmla="*/ 1143 h 1271"/>
                  <a:gd name="T12" fmla="*/ 5949 w 6957"/>
                  <a:gd name="T13" fmla="*/ 1162 h 1271"/>
                  <a:gd name="T14" fmla="*/ 5747 w 6957"/>
                  <a:gd name="T15" fmla="*/ 1178 h 1271"/>
                  <a:gd name="T16" fmla="*/ 5544 w 6957"/>
                  <a:gd name="T17" fmla="*/ 1190 h 1271"/>
                  <a:gd name="T18" fmla="*/ 5341 w 6957"/>
                  <a:gd name="T19" fmla="*/ 1199 h 1271"/>
                  <a:gd name="T20" fmla="*/ 5137 w 6957"/>
                  <a:gd name="T21" fmla="*/ 1205 h 1271"/>
                  <a:gd name="T22" fmla="*/ 4933 w 6957"/>
                  <a:gd name="T23" fmla="*/ 1206 h 1271"/>
                  <a:gd name="T24" fmla="*/ 5847 w 6957"/>
                  <a:gd name="T25" fmla="*/ 1206 h 1271"/>
                  <a:gd name="T26" fmla="*/ 6051 w 6957"/>
                  <a:gd name="T27" fmla="*/ 1183 h 1271"/>
                  <a:gd name="T28" fmla="*/ 6279 w 6957"/>
                  <a:gd name="T29" fmla="*/ 1153 h 1271"/>
                  <a:gd name="T30" fmla="*/ 6505 w 6957"/>
                  <a:gd name="T31" fmla="*/ 1118 h 1271"/>
                  <a:gd name="T32" fmla="*/ 6715 w 6957"/>
                  <a:gd name="T33" fmla="*/ 1083 h 1271"/>
                  <a:gd name="T34" fmla="*/ 6957 w 6957"/>
                  <a:gd name="T35" fmla="*/ 1038 h 1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957" h="1271">
                    <a:moveTo>
                      <a:pt x="6957" y="1038"/>
                    </a:moveTo>
                    <a:lnTo>
                      <a:pt x="6856" y="1054"/>
                    </a:lnTo>
                    <a:lnTo>
                      <a:pt x="6655" y="1083"/>
                    </a:lnTo>
                    <a:lnTo>
                      <a:pt x="6555" y="1096"/>
                    </a:lnTo>
                    <a:lnTo>
                      <a:pt x="6353" y="1121"/>
                    </a:lnTo>
                    <a:lnTo>
                      <a:pt x="6151" y="1143"/>
                    </a:lnTo>
                    <a:lnTo>
                      <a:pt x="5949" y="1162"/>
                    </a:lnTo>
                    <a:lnTo>
                      <a:pt x="5747" y="1178"/>
                    </a:lnTo>
                    <a:lnTo>
                      <a:pt x="5544" y="1190"/>
                    </a:lnTo>
                    <a:lnTo>
                      <a:pt x="5341" y="1199"/>
                    </a:lnTo>
                    <a:lnTo>
                      <a:pt x="5137" y="1205"/>
                    </a:lnTo>
                    <a:lnTo>
                      <a:pt x="4933" y="1206"/>
                    </a:lnTo>
                    <a:lnTo>
                      <a:pt x="5847" y="1206"/>
                    </a:lnTo>
                    <a:lnTo>
                      <a:pt x="6051" y="1183"/>
                    </a:lnTo>
                    <a:lnTo>
                      <a:pt x="6279" y="1153"/>
                    </a:lnTo>
                    <a:lnTo>
                      <a:pt x="6505" y="1118"/>
                    </a:lnTo>
                    <a:lnTo>
                      <a:pt x="6715" y="1083"/>
                    </a:lnTo>
                    <a:lnTo>
                      <a:pt x="6957" y="1038"/>
                    </a:lnTo>
                  </a:path>
                </a:pathLst>
              </a:custGeom>
              <a:solidFill>
                <a:srgbClr val="C3DD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30" name="TextBox 29"/>
          <p:cNvSpPr txBox="1"/>
          <p:nvPr/>
        </p:nvSpPr>
        <p:spPr>
          <a:xfrm>
            <a:off x="2337702" y="2612917"/>
            <a:ext cx="77622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Установка арочных навесов, оборудованных деревянными скамейками</a:t>
            </a:r>
            <a:endParaRPr lang="ru-RU" sz="2800" b="1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127417" y="1368644"/>
            <a:ext cx="95544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6600"/>
                </a:solidFill>
                <a:latin typeface="Arial Narrow" panose="020B0606020202030204" pitchFamily="34" charset="0"/>
              </a:rPr>
              <a:t>Решение проблемы:</a:t>
            </a:r>
            <a:endParaRPr lang="ru-RU" sz="4000" b="1" dirty="0">
              <a:solidFill>
                <a:srgbClr val="0066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4169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0">
              <a:srgbClr val="EBFA9E"/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 flipV="1">
            <a:off x="0" y="116480"/>
            <a:ext cx="12192000" cy="996040"/>
            <a:chOff x="0" y="0"/>
            <a:chExt cx="11906" cy="1509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1829" y="537"/>
              <a:ext cx="10077" cy="962"/>
              <a:chOff x="1829" y="537"/>
              <a:chExt cx="10077" cy="962"/>
            </a:xfrm>
          </p:grpSpPr>
          <p:sp>
            <p:nvSpPr>
              <p:cNvPr id="12" name="Freeform 4"/>
              <p:cNvSpPr>
                <a:spLocks/>
              </p:cNvSpPr>
              <p:nvPr/>
            </p:nvSpPr>
            <p:spPr bwMode="auto">
              <a:xfrm>
                <a:off x="1829" y="537"/>
                <a:ext cx="10077" cy="962"/>
              </a:xfrm>
              <a:custGeom>
                <a:avLst/>
                <a:gdLst>
                  <a:gd name="T0" fmla="+- 0 1829 1829"/>
                  <a:gd name="T1" fmla="*/ T0 w 10077"/>
                  <a:gd name="T2" fmla="+- 0 1319 537"/>
                  <a:gd name="T3" fmla="*/ 1319 h 962"/>
                  <a:gd name="T4" fmla="+- 0 2057 1829"/>
                  <a:gd name="T5" fmla="*/ T4 w 10077"/>
                  <a:gd name="T6" fmla="+- 0 1354 537"/>
                  <a:gd name="T7" fmla="*/ 1354 h 962"/>
                  <a:gd name="T8" fmla="+- 0 2287 1829"/>
                  <a:gd name="T9" fmla="*/ T8 w 10077"/>
                  <a:gd name="T10" fmla="+- 0 1385 537"/>
                  <a:gd name="T11" fmla="*/ 1385 h 962"/>
                  <a:gd name="T12" fmla="+- 0 2518 1829"/>
                  <a:gd name="T13" fmla="*/ T12 w 10077"/>
                  <a:gd name="T14" fmla="+- 0 1412 537"/>
                  <a:gd name="T15" fmla="*/ 1412 h 962"/>
                  <a:gd name="T16" fmla="+- 0 2749 1829"/>
                  <a:gd name="T17" fmla="*/ T16 w 10077"/>
                  <a:gd name="T18" fmla="+- 0 1435 537"/>
                  <a:gd name="T19" fmla="*/ 1435 h 962"/>
                  <a:gd name="T20" fmla="+- 0 2980 1829"/>
                  <a:gd name="T21" fmla="*/ T20 w 10077"/>
                  <a:gd name="T22" fmla="+- 0 1454 537"/>
                  <a:gd name="T23" fmla="*/ 1454 h 962"/>
                  <a:gd name="T24" fmla="+- 0 3212 1829"/>
                  <a:gd name="T25" fmla="*/ T24 w 10077"/>
                  <a:gd name="T26" fmla="+- 0 1469 537"/>
                  <a:gd name="T27" fmla="*/ 1469 h 962"/>
                  <a:gd name="T28" fmla="+- 0 3443 1829"/>
                  <a:gd name="T29" fmla="*/ T28 w 10077"/>
                  <a:gd name="T30" fmla="+- 0 1481 537"/>
                  <a:gd name="T31" fmla="*/ 1481 h 962"/>
                  <a:gd name="T32" fmla="+- 0 3673 1829"/>
                  <a:gd name="T33" fmla="*/ T32 w 10077"/>
                  <a:gd name="T34" fmla="+- 0 1490 537"/>
                  <a:gd name="T35" fmla="*/ 1490 h 962"/>
                  <a:gd name="T36" fmla="+- 0 3901 1829"/>
                  <a:gd name="T37" fmla="*/ T36 w 10077"/>
                  <a:gd name="T38" fmla="+- 0 1496 537"/>
                  <a:gd name="T39" fmla="*/ 1496 h 962"/>
                  <a:gd name="T40" fmla="+- 0 4129 1829"/>
                  <a:gd name="T41" fmla="*/ T40 w 10077"/>
                  <a:gd name="T42" fmla="+- 0 1499 537"/>
                  <a:gd name="T43" fmla="*/ 1499 h 962"/>
                  <a:gd name="T44" fmla="+- 0 4354 1829"/>
                  <a:gd name="T45" fmla="*/ T44 w 10077"/>
                  <a:gd name="T46" fmla="+- 0 1499 537"/>
                  <a:gd name="T47" fmla="*/ 1499 h 962"/>
                  <a:gd name="T48" fmla="+- 0 4577 1829"/>
                  <a:gd name="T49" fmla="*/ T48 w 10077"/>
                  <a:gd name="T50" fmla="+- 0 1497 537"/>
                  <a:gd name="T51" fmla="*/ 1497 h 962"/>
                  <a:gd name="T52" fmla="+- 0 5015 1829"/>
                  <a:gd name="T53" fmla="*/ T52 w 10077"/>
                  <a:gd name="T54" fmla="+- 0 1487 537"/>
                  <a:gd name="T55" fmla="*/ 1487 h 962"/>
                  <a:gd name="T56" fmla="+- 0 5439 1829"/>
                  <a:gd name="T57" fmla="*/ T56 w 10077"/>
                  <a:gd name="T58" fmla="+- 0 1469 537"/>
                  <a:gd name="T59" fmla="*/ 1469 h 962"/>
                  <a:gd name="T60" fmla="+- 0 5847 1829"/>
                  <a:gd name="T61" fmla="*/ T60 w 10077"/>
                  <a:gd name="T62" fmla="+- 0 1446 537"/>
                  <a:gd name="T63" fmla="*/ 1446 h 962"/>
                  <a:gd name="T64" fmla="+- 0 6085 1829"/>
                  <a:gd name="T65" fmla="*/ T64 w 10077"/>
                  <a:gd name="T66" fmla="+- 0 1429 537"/>
                  <a:gd name="T67" fmla="*/ 1429 h 962"/>
                  <a:gd name="T68" fmla="+- 0 3524 1829"/>
                  <a:gd name="T69" fmla="*/ T68 w 10077"/>
                  <a:gd name="T70" fmla="+- 0 1429 537"/>
                  <a:gd name="T71" fmla="*/ 1429 h 962"/>
                  <a:gd name="T72" fmla="+- 0 3281 1829"/>
                  <a:gd name="T73" fmla="*/ T72 w 10077"/>
                  <a:gd name="T74" fmla="+- 0 1426 537"/>
                  <a:gd name="T75" fmla="*/ 1426 h 962"/>
                  <a:gd name="T76" fmla="+- 0 3038 1829"/>
                  <a:gd name="T77" fmla="*/ T76 w 10077"/>
                  <a:gd name="T78" fmla="+- 0 1419 537"/>
                  <a:gd name="T79" fmla="*/ 1419 h 962"/>
                  <a:gd name="T80" fmla="+- 0 2795 1829"/>
                  <a:gd name="T81" fmla="*/ T80 w 10077"/>
                  <a:gd name="T82" fmla="+- 0 1408 537"/>
                  <a:gd name="T83" fmla="*/ 1408 h 962"/>
                  <a:gd name="T84" fmla="+- 0 2551 1829"/>
                  <a:gd name="T85" fmla="*/ T84 w 10077"/>
                  <a:gd name="T86" fmla="+- 0 1393 537"/>
                  <a:gd name="T87" fmla="*/ 1393 h 962"/>
                  <a:gd name="T88" fmla="+- 0 2309 1829"/>
                  <a:gd name="T89" fmla="*/ T88 w 10077"/>
                  <a:gd name="T90" fmla="+- 0 1373 537"/>
                  <a:gd name="T91" fmla="*/ 1373 h 962"/>
                  <a:gd name="T92" fmla="+- 0 2068 1829"/>
                  <a:gd name="T93" fmla="*/ T92 w 10077"/>
                  <a:gd name="T94" fmla="+- 0 1348 537"/>
                  <a:gd name="T95" fmla="*/ 1348 h 962"/>
                  <a:gd name="T96" fmla="+- 0 1829 1829"/>
                  <a:gd name="T97" fmla="*/ T96 w 10077"/>
                  <a:gd name="T98" fmla="+- 0 1319 537"/>
                  <a:gd name="T99" fmla="*/ 1319 h 96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</a:cxnLst>
                <a:rect l="0" t="0" r="r" b="b"/>
                <a:pathLst>
                  <a:path w="10077" h="962">
                    <a:moveTo>
                      <a:pt x="0" y="782"/>
                    </a:moveTo>
                    <a:lnTo>
                      <a:pt x="228" y="817"/>
                    </a:lnTo>
                    <a:lnTo>
                      <a:pt x="458" y="848"/>
                    </a:lnTo>
                    <a:lnTo>
                      <a:pt x="689" y="875"/>
                    </a:lnTo>
                    <a:lnTo>
                      <a:pt x="920" y="898"/>
                    </a:lnTo>
                    <a:lnTo>
                      <a:pt x="1151" y="917"/>
                    </a:lnTo>
                    <a:lnTo>
                      <a:pt x="1383" y="932"/>
                    </a:lnTo>
                    <a:lnTo>
                      <a:pt x="1614" y="944"/>
                    </a:lnTo>
                    <a:lnTo>
                      <a:pt x="1844" y="953"/>
                    </a:lnTo>
                    <a:lnTo>
                      <a:pt x="2072" y="959"/>
                    </a:lnTo>
                    <a:lnTo>
                      <a:pt x="2300" y="962"/>
                    </a:lnTo>
                    <a:lnTo>
                      <a:pt x="2525" y="962"/>
                    </a:lnTo>
                    <a:lnTo>
                      <a:pt x="2748" y="960"/>
                    </a:lnTo>
                    <a:lnTo>
                      <a:pt x="3186" y="950"/>
                    </a:lnTo>
                    <a:lnTo>
                      <a:pt x="3610" y="932"/>
                    </a:lnTo>
                    <a:lnTo>
                      <a:pt x="4018" y="909"/>
                    </a:lnTo>
                    <a:lnTo>
                      <a:pt x="4256" y="892"/>
                    </a:lnTo>
                    <a:lnTo>
                      <a:pt x="1695" y="892"/>
                    </a:lnTo>
                    <a:lnTo>
                      <a:pt x="1452" y="889"/>
                    </a:lnTo>
                    <a:lnTo>
                      <a:pt x="1209" y="882"/>
                    </a:lnTo>
                    <a:lnTo>
                      <a:pt x="966" y="871"/>
                    </a:lnTo>
                    <a:lnTo>
                      <a:pt x="722" y="856"/>
                    </a:lnTo>
                    <a:lnTo>
                      <a:pt x="480" y="836"/>
                    </a:lnTo>
                    <a:lnTo>
                      <a:pt x="239" y="811"/>
                    </a:lnTo>
                    <a:lnTo>
                      <a:pt x="0" y="782"/>
                    </a:lnTo>
                  </a:path>
                </a:pathLst>
              </a:custGeom>
              <a:solidFill>
                <a:srgbClr val="C3DD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" name="Freeform 5"/>
              <p:cNvSpPr>
                <a:spLocks/>
              </p:cNvSpPr>
              <p:nvPr/>
            </p:nvSpPr>
            <p:spPr bwMode="auto">
              <a:xfrm>
                <a:off x="1829" y="537"/>
                <a:ext cx="10077" cy="962"/>
              </a:xfrm>
              <a:custGeom>
                <a:avLst/>
                <a:gdLst>
                  <a:gd name="T0" fmla="+- 0 11692 1829"/>
                  <a:gd name="T1" fmla="*/ T0 w 10077"/>
                  <a:gd name="T2" fmla="+- 0 537 537"/>
                  <a:gd name="T3" fmla="*/ 537 h 962"/>
                  <a:gd name="T4" fmla="+- 0 11231 1829"/>
                  <a:gd name="T5" fmla="*/ T4 w 10077"/>
                  <a:gd name="T6" fmla="+- 0 544 537"/>
                  <a:gd name="T7" fmla="*/ 544 h 962"/>
                  <a:gd name="T8" fmla="+- 0 10765 1829"/>
                  <a:gd name="T9" fmla="*/ T8 w 10077"/>
                  <a:gd name="T10" fmla="+- 0 573 537"/>
                  <a:gd name="T11" fmla="*/ 573 h 962"/>
                  <a:gd name="T12" fmla="+- 0 10294 1829"/>
                  <a:gd name="T13" fmla="*/ T12 w 10077"/>
                  <a:gd name="T14" fmla="+- 0 620 537"/>
                  <a:gd name="T15" fmla="*/ 620 h 962"/>
                  <a:gd name="T16" fmla="+- 0 9819 1829"/>
                  <a:gd name="T17" fmla="*/ T16 w 10077"/>
                  <a:gd name="T18" fmla="+- 0 683 537"/>
                  <a:gd name="T19" fmla="*/ 683 h 962"/>
                  <a:gd name="T20" fmla="+- 0 9342 1829"/>
                  <a:gd name="T21" fmla="*/ T20 w 10077"/>
                  <a:gd name="T22" fmla="+- 0 756 537"/>
                  <a:gd name="T23" fmla="*/ 756 h 962"/>
                  <a:gd name="T24" fmla="+- 0 7419 1829"/>
                  <a:gd name="T25" fmla="*/ T24 w 10077"/>
                  <a:gd name="T26" fmla="+- 0 1090 537"/>
                  <a:gd name="T27" fmla="*/ 1090 h 962"/>
                  <a:gd name="T28" fmla="+- 0 6938 1829"/>
                  <a:gd name="T29" fmla="*/ T28 w 10077"/>
                  <a:gd name="T30" fmla="+- 0 1166 537"/>
                  <a:gd name="T31" fmla="*/ 1166 h 962"/>
                  <a:gd name="T32" fmla="+- 0 6459 1829"/>
                  <a:gd name="T33" fmla="*/ T32 w 10077"/>
                  <a:gd name="T34" fmla="+- 0 1232 537"/>
                  <a:gd name="T35" fmla="*/ 1232 h 962"/>
                  <a:gd name="T36" fmla="+- 0 6258 1829"/>
                  <a:gd name="T37" fmla="*/ T36 w 10077"/>
                  <a:gd name="T38" fmla="+- 0 1257 537"/>
                  <a:gd name="T39" fmla="*/ 1257 h 962"/>
                  <a:gd name="T40" fmla="+- 0 5841 1829"/>
                  <a:gd name="T41" fmla="*/ T40 w 10077"/>
                  <a:gd name="T42" fmla="+- 0 1304 537"/>
                  <a:gd name="T43" fmla="*/ 1304 h 962"/>
                  <a:gd name="T44" fmla="+- 0 5403 1829"/>
                  <a:gd name="T45" fmla="*/ T44 w 10077"/>
                  <a:gd name="T46" fmla="+- 0 1346 537"/>
                  <a:gd name="T47" fmla="*/ 1346 h 962"/>
                  <a:gd name="T48" fmla="+- 0 4950 1829"/>
                  <a:gd name="T49" fmla="*/ T48 w 10077"/>
                  <a:gd name="T50" fmla="+- 0 1381 537"/>
                  <a:gd name="T51" fmla="*/ 1381 h 962"/>
                  <a:gd name="T52" fmla="+- 0 4718 1829"/>
                  <a:gd name="T53" fmla="*/ T52 w 10077"/>
                  <a:gd name="T54" fmla="+- 0 1396 537"/>
                  <a:gd name="T55" fmla="*/ 1396 h 962"/>
                  <a:gd name="T56" fmla="+- 0 4483 1829"/>
                  <a:gd name="T57" fmla="*/ T56 w 10077"/>
                  <a:gd name="T58" fmla="+- 0 1408 537"/>
                  <a:gd name="T59" fmla="*/ 1408 h 962"/>
                  <a:gd name="T60" fmla="+- 0 4246 1829"/>
                  <a:gd name="T61" fmla="*/ T60 w 10077"/>
                  <a:gd name="T62" fmla="+- 0 1418 537"/>
                  <a:gd name="T63" fmla="*/ 1418 h 962"/>
                  <a:gd name="T64" fmla="+- 0 4007 1829"/>
                  <a:gd name="T65" fmla="*/ T64 w 10077"/>
                  <a:gd name="T66" fmla="+- 0 1425 537"/>
                  <a:gd name="T67" fmla="*/ 1425 h 962"/>
                  <a:gd name="T68" fmla="+- 0 3766 1829"/>
                  <a:gd name="T69" fmla="*/ T68 w 10077"/>
                  <a:gd name="T70" fmla="+- 0 1429 537"/>
                  <a:gd name="T71" fmla="*/ 1429 h 962"/>
                  <a:gd name="T72" fmla="+- 0 3524 1829"/>
                  <a:gd name="T73" fmla="*/ T72 w 10077"/>
                  <a:gd name="T74" fmla="+- 0 1429 537"/>
                  <a:gd name="T75" fmla="*/ 1429 h 962"/>
                  <a:gd name="T76" fmla="+- 0 6085 1829"/>
                  <a:gd name="T77" fmla="*/ T76 w 10077"/>
                  <a:gd name="T78" fmla="+- 0 1429 537"/>
                  <a:gd name="T79" fmla="*/ 1429 h 962"/>
                  <a:gd name="T80" fmla="+- 0 6236 1829"/>
                  <a:gd name="T81" fmla="*/ T80 w 10077"/>
                  <a:gd name="T82" fmla="+- 0 1418 537"/>
                  <a:gd name="T83" fmla="*/ 1418 h 962"/>
                  <a:gd name="T84" fmla="+- 0 6719 1829"/>
                  <a:gd name="T85" fmla="*/ T84 w 10077"/>
                  <a:gd name="T86" fmla="+- 0 1374 537"/>
                  <a:gd name="T87" fmla="*/ 1374 h 962"/>
                  <a:gd name="T88" fmla="+- 0 7205 1829"/>
                  <a:gd name="T89" fmla="*/ T88 w 10077"/>
                  <a:gd name="T90" fmla="+- 0 1320 537"/>
                  <a:gd name="T91" fmla="*/ 1320 h 962"/>
                  <a:gd name="T92" fmla="+- 0 9149 1829"/>
                  <a:gd name="T93" fmla="*/ T92 w 10077"/>
                  <a:gd name="T94" fmla="+- 0 1075 537"/>
                  <a:gd name="T95" fmla="*/ 1075 h 962"/>
                  <a:gd name="T96" fmla="+- 0 9631 1829"/>
                  <a:gd name="T97" fmla="*/ T96 w 10077"/>
                  <a:gd name="T98" fmla="+- 0 1024 537"/>
                  <a:gd name="T99" fmla="*/ 1024 h 962"/>
                  <a:gd name="T100" fmla="+- 0 10110 1829"/>
                  <a:gd name="T101" fmla="*/ T100 w 10077"/>
                  <a:gd name="T102" fmla="+- 0 985 537"/>
                  <a:gd name="T103" fmla="*/ 985 h 962"/>
                  <a:gd name="T104" fmla="+- 0 10584 1829"/>
                  <a:gd name="T105" fmla="*/ T104 w 10077"/>
                  <a:gd name="T106" fmla="+- 0 961 537"/>
                  <a:gd name="T107" fmla="*/ 961 h 962"/>
                  <a:gd name="T108" fmla="+- 0 11053 1829"/>
                  <a:gd name="T109" fmla="*/ T108 w 10077"/>
                  <a:gd name="T110" fmla="+- 0 956 537"/>
                  <a:gd name="T111" fmla="*/ 956 h 962"/>
                  <a:gd name="T112" fmla="+- 0 11905 1829"/>
                  <a:gd name="T113" fmla="*/ T112 w 10077"/>
                  <a:gd name="T114" fmla="+- 0 956 537"/>
                  <a:gd name="T115" fmla="*/ 956 h 962"/>
                  <a:gd name="T116" fmla="+- 0 11905 1829"/>
                  <a:gd name="T117" fmla="*/ T116 w 10077"/>
                  <a:gd name="T118" fmla="+- 0 546 537"/>
                  <a:gd name="T119" fmla="*/ 546 h 962"/>
                  <a:gd name="T120" fmla="+- 0 11692 1829"/>
                  <a:gd name="T121" fmla="*/ T120 w 10077"/>
                  <a:gd name="T122" fmla="+- 0 537 537"/>
                  <a:gd name="T123" fmla="*/ 537 h 96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</a:cxnLst>
                <a:rect l="0" t="0" r="r" b="b"/>
                <a:pathLst>
                  <a:path w="10077" h="962">
                    <a:moveTo>
                      <a:pt x="9863" y="0"/>
                    </a:moveTo>
                    <a:lnTo>
                      <a:pt x="9402" y="7"/>
                    </a:lnTo>
                    <a:lnTo>
                      <a:pt x="8936" y="36"/>
                    </a:lnTo>
                    <a:lnTo>
                      <a:pt x="8465" y="83"/>
                    </a:lnTo>
                    <a:lnTo>
                      <a:pt x="7990" y="146"/>
                    </a:lnTo>
                    <a:lnTo>
                      <a:pt x="7513" y="219"/>
                    </a:lnTo>
                    <a:lnTo>
                      <a:pt x="5590" y="553"/>
                    </a:lnTo>
                    <a:lnTo>
                      <a:pt x="5109" y="629"/>
                    </a:lnTo>
                    <a:lnTo>
                      <a:pt x="4630" y="695"/>
                    </a:lnTo>
                    <a:lnTo>
                      <a:pt x="4429" y="720"/>
                    </a:lnTo>
                    <a:lnTo>
                      <a:pt x="4012" y="767"/>
                    </a:lnTo>
                    <a:lnTo>
                      <a:pt x="3574" y="809"/>
                    </a:lnTo>
                    <a:lnTo>
                      <a:pt x="3121" y="844"/>
                    </a:lnTo>
                    <a:lnTo>
                      <a:pt x="2889" y="859"/>
                    </a:lnTo>
                    <a:lnTo>
                      <a:pt x="2654" y="871"/>
                    </a:lnTo>
                    <a:lnTo>
                      <a:pt x="2417" y="881"/>
                    </a:lnTo>
                    <a:lnTo>
                      <a:pt x="2178" y="888"/>
                    </a:lnTo>
                    <a:lnTo>
                      <a:pt x="1937" y="892"/>
                    </a:lnTo>
                    <a:lnTo>
                      <a:pt x="1695" y="892"/>
                    </a:lnTo>
                    <a:lnTo>
                      <a:pt x="4256" y="892"/>
                    </a:lnTo>
                    <a:lnTo>
                      <a:pt x="4407" y="881"/>
                    </a:lnTo>
                    <a:lnTo>
                      <a:pt x="4890" y="837"/>
                    </a:lnTo>
                    <a:lnTo>
                      <a:pt x="5376" y="783"/>
                    </a:lnTo>
                    <a:lnTo>
                      <a:pt x="7320" y="538"/>
                    </a:lnTo>
                    <a:lnTo>
                      <a:pt x="7802" y="487"/>
                    </a:lnTo>
                    <a:lnTo>
                      <a:pt x="8281" y="448"/>
                    </a:lnTo>
                    <a:lnTo>
                      <a:pt x="8755" y="424"/>
                    </a:lnTo>
                    <a:lnTo>
                      <a:pt x="9224" y="419"/>
                    </a:lnTo>
                    <a:lnTo>
                      <a:pt x="10076" y="419"/>
                    </a:lnTo>
                    <a:lnTo>
                      <a:pt x="10076" y="9"/>
                    </a:lnTo>
                    <a:lnTo>
                      <a:pt x="9863" y="0"/>
                    </a:lnTo>
                  </a:path>
                </a:pathLst>
              </a:custGeom>
              <a:solidFill>
                <a:srgbClr val="C3DD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" name="Freeform 6"/>
              <p:cNvSpPr>
                <a:spLocks/>
              </p:cNvSpPr>
              <p:nvPr/>
            </p:nvSpPr>
            <p:spPr bwMode="auto">
              <a:xfrm>
                <a:off x="1829" y="537"/>
                <a:ext cx="10077" cy="962"/>
              </a:xfrm>
              <a:custGeom>
                <a:avLst/>
                <a:gdLst>
                  <a:gd name="T0" fmla="+- 0 11905 1829"/>
                  <a:gd name="T1" fmla="*/ T0 w 10077"/>
                  <a:gd name="T2" fmla="+- 0 956 537"/>
                  <a:gd name="T3" fmla="*/ 956 h 962"/>
                  <a:gd name="T4" fmla="+- 0 11053 1829"/>
                  <a:gd name="T5" fmla="*/ T4 w 10077"/>
                  <a:gd name="T6" fmla="+- 0 956 537"/>
                  <a:gd name="T7" fmla="*/ 956 h 962"/>
                  <a:gd name="T8" fmla="+- 0 11516 1829"/>
                  <a:gd name="T9" fmla="*/ T8 w 10077"/>
                  <a:gd name="T10" fmla="+- 0 973 537"/>
                  <a:gd name="T11" fmla="*/ 973 h 962"/>
                  <a:gd name="T12" fmla="+- 0 11905 1829"/>
                  <a:gd name="T13" fmla="*/ T12 w 10077"/>
                  <a:gd name="T14" fmla="+- 0 1010 537"/>
                  <a:gd name="T15" fmla="*/ 1010 h 962"/>
                  <a:gd name="T16" fmla="+- 0 11905 1829"/>
                  <a:gd name="T17" fmla="*/ T16 w 10077"/>
                  <a:gd name="T18" fmla="+- 0 956 537"/>
                  <a:gd name="T19" fmla="*/ 956 h 96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0077" h="962">
                    <a:moveTo>
                      <a:pt x="10076" y="419"/>
                    </a:moveTo>
                    <a:lnTo>
                      <a:pt x="9224" y="419"/>
                    </a:lnTo>
                    <a:lnTo>
                      <a:pt x="9687" y="436"/>
                    </a:lnTo>
                    <a:lnTo>
                      <a:pt x="10076" y="473"/>
                    </a:lnTo>
                    <a:lnTo>
                      <a:pt x="10076" y="419"/>
                    </a:lnTo>
                  </a:path>
                </a:pathLst>
              </a:custGeom>
              <a:solidFill>
                <a:srgbClr val="C3DD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4" name="Group 7"/>
            <p:cNvGrpSpPr>
              <a:grpSpLocks/>
            </p:cNvGrpSpPr>
            <p:nvPr/>
          </p:nvGrpSpPr>
          <p:grpSpPr bwMode="auto">
            <a:xfrm>
              <a:off x="31" y="287"/>
              <a:ext cx="11874" cy="1142"/>
              <a:chOff x="31" y="287"/>
              <a:chExt cx="11874" cy="1142"/>
            </a:xfrm>
          </p:grpSpPr>
          <p:sp>
            <p:nvSpPr>
              <p:cNvPr id="9" name="Freeform 8"/>
              <p:cNvSpPr>
                <a:spLocks/>
              </p:cNvSpPr>
              <p:nvPr/>
            </p:nvSpPr>
            <p:spPr bwMode="auto">
              <a:xfrm>
                <a:off x="31" y="287"/>
                <a:ext cx="11874" cy="1142"/>
              </a:xfrm>
              <a:custGeom>
                <a:avLst/>
                <a:gdLst>
                  <a:gd name="T0" fmla="+- 0 32 31"/>
                  <a:gd name="T1" fmla="*/ T0 w 11874"/>
                  <a:gd name="T2" fmla="+- 0 876 287"/>
                  <a:gd name="T3" fmla="*/ 876 h 1142"/>
                  <a:gd name="T4" fmla="+- 0 330 31"/>
                  <a:gd name="T5" fmla="*/ T4 w 11874"/>
                  <a:gd name="T6" fmla="+- 0 986 287"/>
                  <a:gd name="T7" fmla="*/ 986 h 1142"/>
                  <a:gd name="T8" fmla="+- 0 638 31"/>
                  <a:gd name="T9" fmla="*/ T8 w 11874"/>
                  <a:gd name="T10" fmla="+- 0 1079 287"/>
                  <a:gd name="T11" fmla="*/ 1079 h 1142"/>
                  <a:gd name="T12" fmla="+- 0 953 31"/>
                  <a:gd name="T13" fmla="*/ T12 w 11874"/>
                  <a:gd name="T14" fmla="+- 0 1160 287"/>
                  <a:gd name="T15" fmla="*/ 1160 h 1142"/>
                  <a:gd name="T16" fmla="+- 0 1275 31"/>
                  <a:gd name="T17" fmla="*/ T16 w 11874"/>
                  <a:gd name="T18" fmla="+- 0 1229 287"/>
                  <a:gd name="T19" fmla="*/ 1229 h 1142"/>
                  <a:gd name="T20" fmla="+- 0 1603 31"/>
                  <a:gd name="T21" fmla="*/ T20 w 11874"/>
                  <a:gd name="T22" fmla="+- 0 1286 287"/>
                  <a:gd name="T23" fmla="*/ 1286 h 1142"/>
                  <a:gd name="T24" fmla="+- 0 1936 31"/>
                  <a:gd name="T25" fmla="*/ T24 w 11874"/>
                  <a:gd name="T26" fmla="+- 0 1333 287"/>
                  <a:gd name="T27" fmla="*/ 1333 h 1142"/>
                  <a:gd name="T28" fmla="+- 0 2272 31"/>
                  <a:gd name="T29" fmla="*/ T28 w 11874"/>
                  <a:gd name="T30" fmla="+- 0 1370 287"/>
                  <a:gd name="T31" fmla="*/ 1370 h 1142"/>
                  <a:gd name="T32" fmla="+- 0 2610 31"/>
                  <a:gd name="T33" fmla="*/ T32 w 11874"/>
                  <a:gd name="T34" fmla="+- 0 1397 287"/>
                  <a:gd name="T35" fmla="*/ 1397 h 1142"/>
                  <a:gd name="T36" fmla="+- 0 2950 31"/>
                  <a:gd name="T37" fmla="*/ T36 w 11874"/>
                  <a:gd name="T38" fmla="+- 0 1416 287"/>
                  <a:gd name="T39" fmla="*/ 1416 h 1142"/>
                  <a:gd name="T40" fmla="+- 0 3290 31"/>
                  <a:gd name="T41" fmla="*/ T40 w 11874"/>
                  <a:gd name="T42" fmla="+- 0 1426 287"/>
                  <a:gd name="T43" fmla="*/ 1426 h 1142"/>
                  <a:gd name="T44" fmla="+- 0 3629 31"/>
                  <a:gd name="T45" fmla="*/ T44 w 11874"/>
                  <a:gd name="T46" fmla="+- 0 1429 287"/>
                  <a:gd name="T47" fmla="*/ 1429 h 1142"/>
                  <a:gd name="T48" fmla="+- 0 3966 31"/>
                  <a:gd name="T49" fmla="*/ T48 w 11874"/>
                  <a:gd name="T50" fmla="+- 0 1426 287"/>
                  <a:gd name="T51" fmla="*/ 1426 h 1142"/>
                  <a:gd name="T52" fmla="+- 0 4299 31"/>
                  <a:gd name="T53" fmla="*/ T52 w 11874"/>
                  <a:gd name="T54" fmla="+- 0 1416 287"/>
                  <a:gd name="T55" fmla="*/ 1416 h 1142"/>
                  <a:gd name="T56" fmla="+- 0 4629 31"/>
                  <a:gd name="T57" fmla="*/ T56 w 11874"/>
                  <a:gd name="T58" fmla="+- 0 1401 287"/>
                  <a:gd name="T59" fmla="*/ 1401 h 1142"/>
                  <a:gd name="T60" fmla="+- 0 4954 31"/>
                  <a:gd name="T61" fmla="*/ T60 w 11874"/>
                  <a:gd name="T62" fmla="+- 0 1381 287"/>
                  <a:gd name="T63" fmla="*/ 1381 h 1142"/>
                  <a:gd name="T64" fmla="+- 0 5270 31"/>
                  <a:gd name="T65" fmla="*/ T64 w 11874"/>
                  <a:gd name="T66" fmla="+- 0 1357 287"/>
                  <a:gd name="T67" fmla="*/ 1357 h 1142"/>
                  <a:gd name="T68" fmla="+- 0 3650 31"/>
                  <a:gd name="T69" fmla="*/ T68 w 11874"/>
                  <a:gd name="T70" fmla="+- 0 1357 287"/>
                  <a:gd name="T71" fmla="*/ 1357 h 1142"/>
                  <a:gd name="T72" fmla="+- 0 3310 31"/>
                  <a:gd name="T73" fmla="*/ T72 w 11874"/>
                  <a:gd name="T74" fmla="+- 0 1355 287"/>
                  <a:gd name="T75" fmla="*/ 1355 h 1142"/>
                  <a:gd name="T76" fmla="+- 0 2969 31"/>
                  <a:gd name="T77" fmla="*/ T76 w 11874"/>
                  <a:gd name="T78" fmla="+- 0 1346 287"/>
                  <a:gd name="T79" fmla="*/ 1346 h 1142"/>
                  <a:gd name="T80" fmla="+- 0 2628 31"/>
                  <a:gd name="T81" fmla="*/ T80 w 11874"/>
                  <a:gd name="T82" fmla="+- 0 1329 287"/>
                  <a:gd name="T83" fmla="*/ 1329 h 1142"/>
                  <a:gd name="T84" fmla="+- 0 2288 31"/>
                  <a:gd name="T85" fmla="*/ T84 w 11874"/>
                  <a:gd name="T86" fmla="+- 0 1305 287"/>
                  <a:gd name="T87" fmla="*/ 1305 h 1142"/>
                  <a:gd name="T88" fmla="+- 0 1950 31"/>
                  <a:gd name="T89" fmla="*/ T88 w 11874"/>
                  <a:gd name="T90" fmla="+- 0 1272 287"/>
                  <a:gd name="T91" fmla="*/ 1272 h 1142"/>
                  <a:gd name="T92" fmla="+- 0 1615 31"/>
                  <a:gd name="T93" fmla="*/ T92 w 11874"/>
                  <a:gd name="T94" fmla="+- 0 1231 287"/>
                  <a:gd name="T95" fmla="*/ 1231 h 1142"/>
                  <a:gd name="T96" fmla="+- 0 1285 31"/>
                  <a:gd name="T97" fmla="*/ T96 w 11874"/>
                  <a:gd name="T98" fmla="+- 0 1180 287"/>
                  <a:gd name="T99" fmla="*/ 1180 h 1142"/>
                  <a:gd name="T100" fmla="+- 0 960 31"/>
                  <a:gd name="T101" fmla="*/ T100 w 11874"/>
                  <a:gd name="T102" fmla="+- 0 1119 287"/>
                  <a:gd name="T103" fmla="*/ 1119 h 1142"/>
                  <a:gd name="T104" fmla="+- 0 643 31"/>
                  <a:gd name="T105" fmla="*/ T104 w 11874"/>
                  <a:gd name="T106" fmla="+- 0 1049 287"/>
                  <a:gd name="T107" fmla="*/ 1049 h 1142"/>
                  <a:gd name="T108" fmla="+- 0 333 31"/>
                  <a:gd name="T109" fmla="*/ T108 w 11874"/>
                  <a:gd name="T110" fmla="+- 0 968 287"/>
                  <a:gd name="T111" fmla="*/ 968 h 1142"/>
                  <a:gd name="T112" fmla="+- 0 32 31"/>
                  <a:gd name="T113" fmla="*/ T112 w 11874"/>
                  <a:gd name="T114" fmla="+- 0 876 287"/>
                  <a:gd name="T115" fmla="*/ 876 h 114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</a:cxnLst>
                <a:rect l="0" t="0" r="r" b="b"/>
                <a:pathLst>
                  <a:path w="11874" h="1142">
                    <a:moveTo>
                      <a:pt x="1" y="589"/>
                    </a:moveTo>
                    <a:lnTo>
                      <a:pt x="299" y="699"/>
                    </a:lnTo>
                    <a:lnTo>
                      <a:pt x="607" y="792"/>
                    </a:lnTo>
                    <a:lnTo>
                      <a:pt x="922" y="873"/>
                    </a:lnTo>
                    <a:lnTo>
                      <a:pt x="1244" y="942"/>
                    </a:lnTo>
                    <a:lnTo>
                      <a:pt x="1572" y="999"/>
                    </a:lnTo>
                    <a:lnTo>
                      <a:pt x="1905" y="1046"/>
                    </a:lnTo>
                    <a:lnTo>
                      <a:pt x="2241" y="1083"/>
                    </a:lnTo>
                    <a:lnTo>
                      <a:pt x="2579" y="1110"/>
                    </a:lnTo>
                    <a:lnTo>
                      <a:pt x="2919" y="1129"/>
                    </a:lnTo>
                    <a:lnTo>
                      <a:pt x="3259" y="1139"/>
                    </a:lnTo>
                    <a:lnTo>
                      <a:pt x="3598" y="1142"/>
                    </a:lnTo>
                    <a:lnTo>
                      <a:pt x="3935" y="1139"/>
                    </a:lnTo>
                    <a:lnTo>
                      <a:pt x="4268" y="1129"/>
                    </a:lnTo>
                    <a:lnTo>
                      <a:pt x="4598" y="1114"/>
                    </a:lnTo>
                    <a:lnTo>
                      <a:pt x="4923" y="1094"/>
                    </a:lnTo>
                    <a:lnTo>
                      <a:pt x="5239" y="1070"/>
                    </a:lnTo>
                    <a:lnTo>
                      <a:pt x="3619" y="1070"/>
                    </a:lnTo>
                    <a:lnTo>
                      <a:pt x="3279" y="1068"/>
                    </a:lnTo>
                    <a:lnTo>
                      <a:pt x="2938" y="1059"/>
                    </a:lnTo>
                    <a:lnTo>
                      <a:pt x="2597" y="1042"/>
                    </a:lnTo>
                    <a:lnTo>
                      <a:pt x="2257" y="1018"/>
                    </a:lnTo>
                    <a:lnTo>
                      <a:pt x="1919" y="985"/>
                    </a:lnTo>
                    <a:lnTo>
                      <a:pt x="1584" y="944"/>
                    </a:lnTo>
                    <a:lnTo>
                      <a:pt x="1254" y="893"/>
                    </a:lnTo>
                    <a:lnTo>
                      <a:pt x="929" y="832"/>
                    </a:lnTo>
                    <a:lnTo>
                      <a:pt x="612" y="762"/>
                    </a:lnTo>
                    <a:lnTo>
                      <a:pt x="302" y="681"/>
                    </a:lnTo>
                    <a:lnTo>
                      <a:pt x="1" y="589"/>
                    </a:lnTo>
                  </a:path>
                </a:pathLst>
              </a:custGeom>
              <a:solidFill>
                <a:srgbClr val="8DC6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" name="Freeform 9"/>
              <p:cNvSpPr>
                <a:spLocks/>
              </p:cNvSpPr>
              <p:nvPr/>
            </p:nvSpPr>
            <p:spPr bwMode="auto">
              <a:xfrm>
                <a:off x="31" y="287"/>
                <a:ext cx="11874" cy="1142"/>
              </a:xfrm>
              <a:custGeom>
                <a:avLst/>
                <a:gdLst>
                  <a:gd name="T0" fmla="+- 0 11680 31"/>
                  <a:gd name="T1" fmla="*/ T0 w 11874"/>
                  <a:gd name="T2" fmla="+- 0 287 287"/>
                  <a:gd name="T3" fmla="*/ 287 h 1142"/>
                  <a:gd name="T4" fmla="+- 0 11217 31"/>
                  <a:gd name="T5" fmla="*/ T4 w 11874"/>
                  <a:gd name="T6" fmla="+- 0 306 287"/>
                  <a:gd name="T7" fmla="*/ 306 h 1142"/>
                  <a:gd name="T8" fmla="+- 0 10749 31"/>
                  <a:gd name="T9" fmla="*/ T8 w 11874"/>
                  <a:gd name="T10" fmla="+- 0 347 287"/>
                  <a:gd name="T11" fmla="*/ 347 h 1142"/>
                  <a:gd name="T12" fmla="+- 0 10278 31"/>
                  <a:gd name="T13" fmla="*/ T12 w 11874"/>
                  <a:gd name="T14" fmla="+- 0 407 287"/>
                  <a:gd name="T15" fmla="*/ 407 h 1142"/>
                  <a:gd name="T16" fmla="+- 0 9804 31"/>
                  <a:gd name="T17" fmla="*/ T16 w 11874"/>
                  <a:gd name="T18" fmla="+- 0 483 287"/>
                  <a:gd name="T19" fmla="*/ 483 h 1142"/>
                  <a:gd name="T20" fmla="+- 0 9327 31"/>
                  <a:gd name="T21" fmla="*/ T20 w 11874"/>
                  <a:gd name="T22" fmla="+- 0 570 287"/>
                  <a:gd name="T23" fmla="*/ 570 h 1142"/>
                  <a:gd name="T24" fmla="+- 0 7408 31"/>
                  <a:gd name="T25" fmla="*/ T24 w 11874"/>
                  <a:gd name="T26" fmla="+- 0 964 287"/>
                  <a:gd name="T27" fmla="*/ 964 h 1142"/>
                  <a:gd name="T28" fmla="+- 0 6928 31"/>
                  <a:gd name="T29" fmla="*/ T28 w 11874"/>
                  <a:gd name="T30" fmla="+- 0 1056 287"/>
                  <a:gd name="T31" fmla="*/ 1056 h 1142"/>
                  <a:gd name="T32" fmla="+- 0 6449 31"/>
                  <a:gd name="T33" fmla="*/ T32 w 11874"/>
                  <a:gd name="T34" fmla="+- 0 1136 287"/>
                  <a:gd name="T35" fmla="*/ 1136 h 1142"/>
                  <a:gd name="T36" fmla="+- 0 6175 31"/>
                  <a:gd name="T37" fmla="*/ T36 w 11874"/>
                  <a:gd name="T38" fmla="+- 0 1177 287"/>
                  <a:gd name="T39" fmla="*/ 1177 h 1142"/>
                  <a:gd name="T40" fmla="+- 0 5889 31"/>
                  <a:gd name="T41" fmla="*/ T40 w 11874"/>
                  <a:gd name="T42" fmla="+- 0 1214 287"/>
                  <a:gd name="T43" fmla="*/ 1214 h 1142"/>
                  <a:gd name="T44" fmla="+- 0 5592 31"/>
                  <a:gd name="T45" fmla="*/ T44 w 11874"/>
                  <a:gd name="T46" fmla="+- 0 1248 287"/>
                  <a:gd name="T47" fmla="*/ 1248 h 1142"/>
                  <a:gd name="T48" fmla="+- 0 5286 31"/>
                  <a:gd name="T49" fmla="*/ T48 w 11874"/>
                  <a:gd name="T50" fmla="+- 0 1279 287"/>
                  <a:gd name="T51" fmla="*/ 1279 h 1142"/>
                  <a:gd name="T52" fmla="+- 0 4971 31"/>
                  <a:gd name="T53" fmla="*/ T52 w 11874"/>
                  <a:gd name="T54" fmla="+- 0 1305 287"/>
                  <a:gd name="T55" fmla="*/ 1305 h 1142"/>
                  <a:gd name="T56" fmla="+- 0 4649 31"/>
                  <a:gd name="T57" fmla="*/ T56 w 11874"/>
                  <a:gd name="T58" fmla="+- 0 1326 287"/>
                  <a:gd name="T59" fmla="*/ 1326 h 1142"/>
                  <a:gd name="T60" fmla="+- 0 4320 31"/>
                  <a:gd name="T61" fmla="*/ T60 w 11874"/>
                  <a:gd name="T62" fmla="+- 0 1342 287"/>
                  <a:gd name="T63" fmla="*/ 1342 h 1142"/>
                  <a:gd name="T64" fmla="+- 0 3987 31"/>
                  <a:gd name="T65" fmla="*/ T64 w 11874"/>
                  <a:gd name="T66" fmla="+- 0 1352 287"/>
                  <a:gd name="T67" fmla="*/ 1352 h 1142"/>
                  <a:gd name="T68" fmla="+- 0 3650 31"/>
                  <a:gd name="T69" fmla="*/ T68 w 11874"/>
                  <a:gd name="T70" fmla="+- 0 1357 287"/>
                  <a:gd name="T71" fmla="*/ 1357 h 1142"/>
                  <a:gd name="T72" fmla="+- 0 5270 31"/>
                  <a:gd name="T73" fmla="*/ T72 w 11874"/>
                  <a:gd name="T74" fmla="+- 0 1357 287"/>
                  <a:gd name="T75" fmla="*/ 1357 h 1142"/>
                  <a:gd name="T76" fmla="+- 0 5583 31"/>
                  <a:gd name="T77" fmla="*/ T76 w 11874"/>
                  <a:gd name="T78" fmla="+- 0 1329 287"/>
                  <a:gd name="T79" fmla="*/ 1329 h 1142"/>
                  <a:gd name="T80" fmla="+- 0 5885 31"/>
                  <a:gd name="T81" fmla="*/ T80 w 11874"/>
                  <a:gd name="T82" fmla="+- 0 1299 287"/>
                  <a:gd name="T83" fmla="*/ 1299 h 1142"/>
                  <a:gd name="T84" fmla="+- 0 6459 31"/>
                  <a:gd name="T85" fmla="*/ T84 w 11874"/>
                  <a:gd name="T86" fmla="+- 0 1232 287"/>
                  <a:gd name="T87" fmla="*/ 1232 h 1142"/>
                  <a:gd name="T88" fmla="+- 0 6942 31"/>
                  <a:gd name="T89" fmla="*/ T88 w 11874"/>
                  <a:gd name="T90" fmla="+- 0 1166 287"/>
                  <a:gd name="T91" fmla="*/ 1166 h 1142"/>
                  <a:gd name="T92" fmla="+- 0 7427 31"/>
                  <a:gd name="T93" fmla="*/ T92 w 11874"/>
                  <a:gd name="T94" fmla="+- 0 1089 287"/>
                  <a:gd name="T95" fmla="*/ 1089 h 1142"/>
                  <a:gd name="T96" fmla="+- 0 9367 31"/>
                  <a:gd name="T97" fmla="*/ T96 w 11874"/>
                  <a:gd name="T98" fmla="+- 0 752 287"/>
                  <a:gd name="T99" fmla="*/ 752 h 1142"/>
                  <a:gd name="T100" fmla="+- 0 9848 31"/>
                  <a:gd name="T101" fmla="*/ T100 w 11874"/>
                  <a:gd name="T102" fmla="+- 0 678 287"/>
                  <a:gd name="T103" fmla="*/ 678 h 1142"/>
                  <a:gd name="T104" fmla="+- 0 10327 31"/>
                  <a:gd name="T105" fmla="*/ T104 w 11874"/>
                  <a:gd name="T106" fmla="+- 0 616 287"/>
                  <a:gd name="T107" fmla="*/ 616 h 1142"/>
                  <a:gd name="T108" fmla="+- 0 10801 31"/>
                  <a:gd name="T109" fmla="*/ T108 w 11874"/>
                  <a:gd name="T110" fmla="+- 0 570 287"/>
                  <a:gd name="T111" fmla="*/ 570 h 1142"/>
                  <a:gd name="T112" fmla="+- 0 11271 31"/>
                  <a:gd name="T113" fmla="*/ T112 w 11874"/>
                  <a:gd name="T114" fmla="+- 0 542 287"/>
                  <a:gd name="T115" fmla="*/ 542 h 1142"/>
                  <a:gd name="T116" fmla="+- 0 11736 31"/>
                  <a:gd name="T117" fmla="*/ T116 w 11874"/>
                  <a:gd name="T118" fmla="+- 0 538 287"/>
                  <a:gd name="T119" fmla="*/ 538 h 1142"/>
                  <a:gd name="T120" fmla="+- 0 11906 31"/>
                  <a:gd name="T121" fmla="*/ T120 w 11874"/>
                  <a:gd name="T122" fmla="+- 0 538 287"/>
                  <a:gd name="T123" fmla="*/ 538 h 1142"/>
                  <a:gd name="T124" fmla="+- 0 11906 31"/>
                  <a:gd name="T125" fmla="*/ T124 w 11874"/>
                  <a:gd name="T126" fmla="+- 0 291 287"/>
                  <a:gd name="T127" fmla="*/ 291 h 1142"/>
                  <a:gd name="T128" fmla="+- 0 11680 31"/>
                  <a:gd name="T129" fmla="*/ T128 w 11874"/>
                  <a:gd name="T130" fmla="+- 0 287 287"/>
                  <a:gd name="T131" fmla="*/ 287 h 114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</a:cxnLst>
                <a:rect l="0" t="0" r="r" b="b"/>
                <a:pathLst>
                  <a:path w="11874" h="1142">
                    <a:moveTo>
                      <a:pt x="11649" y="0"/>
                    </a:moveTo>
                    <a:lnTo>
                      <a:pt x="11186" y="19"/>
                    </a:lnTo>
                    <a:lnTo>
                      <a:pt x="10718" y="60"/>
                    </a:lnTo>
                    <a:lnTo>
                      <a:pt x="10247" y="120"/>
                    </a:lnTo>
                    <a:lnTo>
                      <a:pt x="9773" y="196"/>
                    </a:lnTo>
                    <a:lnTo>
                      <a:pt x="9296" y="283"/>
                    </a:lnTo>
                    <a:lnTo>
                      <a:pt x="7377" y="677"/>
                    </a:lnTo>
                    <a:lnTo>
                      <a:pt x="6897" y="769"/>
                    </a:lnTo>
                    <a:lnTo>
                      <a:pt x="6418" y="849"/>
                    </a:lnTo>
                    <a:lnTo>
                      <a:pt x="6144" y="890"/>
                    </a:lnTo>
                    <a:lnTo>
                      <a:pt x="5858" y="927"/>
                    </a:lnTo>
                    <a:lnTo>
                      <a:pt x="5561" y="961"/>
                    </a:lnTo>
                    <a:lnTo>
                      <a:pt x="5255" y="992"/>
                    </a:lnTo>
                    <a:lnTo>
                      <a:pt x="4940" y="1018"/>
                    </a:lnTo>
                    <a:lnTo>
                      <a:pt x="4618" y="1039"/>
                    </a:lnTo>
                    <a:lnTo>
                      <a:pt x="4289" y="1055"/>
                    </a:lnTo>
                    <a:lnTo>
                      <a:pt x="3956" y="1065"/>
                    </a:lnTo>
                    <a:lnTo>
                      <a:pt x="3619" y="1070"/>
                    </a:lnTo>
                    <a:lnTo>
                      <a:pt x="5239" y="1070"/>
                    </a:lnTo>
                    <a:lnTo>
                      <a:pt x="5552" y="1042"/>
                    </a:lnTo>
                    <a:lnTo>
                      <a:pt x="5854" y="1012"/>
                    </a:lnTo>
                    <a:lnTo>
                      <a:pt x="6428" y="945"/>
                    </a:lnTo>
                    <a:lnTo>
                      <a:pt x="6911" y="879"/>
                    </a:lnTo>
                    <a:lnTo>
                      <a:pt x="7396" y="802"/>
                    </a:lnTo>
                    <a:lnTo>
                      <a:pt x="9336" y="465"/>
                    </a:lnTo>
                    <a:lnTo>
                      <a:pt x="9817" y="391"/>
                    </a:lnTo>
                    <a:lnTo>
                      <a:pt x="10296" y="329"/>
                    </a:lnTo>
                    <a:lnTo>
                      <a:pt x="10770" y="283"/>
                    </a:lnTo>
                    <a:lnTo>
                      <a:pt x="11240" y="255"/>
                    </a:lnTo>
                    <a:lnTo>
                      <a:pt x="11705" y="251"/>
                    </a:lnTo>
                    <a:lnTo>
                      <a:pt x="11875" y="251"/>
                    </a:lnTo>
                    <a:lnTo>
                      <a:pt x="11875" y="4"/>
                    </a:lnTo>
                    <a:lnTo>
                      <a:pt x="11649" y="0"/>
                    </a:lnTo>
                  </a:path>
                </a:pathLst>
              </a:custGeom>
              <a:solidFill>
                <a:srgbClr val="8DC6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" name="Freeform 10"/>
              <p:cNvSpPr>
                <a:spLocks/>
              </p:cNvSpPr>
              <p:nvPr/>
            </p:nvSpPr>
            <p:spPr bwMode="auto">
              <a:xfrm>
                <a:off x="31" y="287"/>
                <a:ext cx="11874" cy="1142"/>
              </a:xfrm>
              <a:custGeom>
                <a:avLst/>
                <a:gdLst>
                  <a:gd name="T0" fmla="+- 0 11906 31"/>
                  <a:gd name="T1" fmla="*/ T0 w 11874"/>
                  <a:gd name="T2" fmla="+- 0 538 287"/>
                  <a:gd name="T3" fmla="*/ 538 h 1142"/>
                  <a:gd name="T4" fmla="+- 0 11736 31"/>
                  <a:gd name="T5" fmla="*/ T4 w 11874"/>
                  <a:gd name="T6" fmla="+- 0 538 287"/>
                  <a:gd name="T7" fmla="*/ 538 h 1142"/>
                  <a:gd name="T8" fmla="+- 0 11906 31"/>
                  <a:gd name="T9" fmla="*/ T8 w 11874"/>
                  <a:gd name="T10" fmla="+- 0 545 287"/>
                  <a:gd name="T11" fmla="*/ 545 h 1142"/>
                  <a:gd name="T12" fmla="+- 0 11906 31"/>
                  <a:gd name="T13" fmla="*/ T12 w 11874"/>
                  <a:gd name="T14" fmla="+- 0 538 287"/>
                  <a:gd name="T15" fmla="*/ 538 h 114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1874" h="1142">
                    <a:moveTo>
                      <a:pt x="11875" y="251"/>
                    </a:moveTo>
                    <a:lnTo>
                      <a:pt x="11705" y="251"/>
                    </a:lnTo>
                    <a:lnTo>
                      <a:pt x="11875" y="258"/>
                    </a:lnTo>
                    <a:lnTo>
                      <a:pt x="11875" y="251"/>
                    </a:lnTo>
                  </a:path>
                </a:pathLst>
              </a:custGeom>
              <a:solidFill>
                <a:srgbClr val="8DC6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5" name="Group 11"/>
            <p:cNvGrpSpPr>
              <a:grpSpLocks/>
            </p:cNvGrpSpPr>
            <p:nvPr/>
          </p:nvGrpSpPr>
          <p:grpSpPr bwMode="auto">
            <a:xfrm>
              <a:off x="0" y="0"/>
              <a:ext cx="6957" cy="1271"/>
              <a:chOff x="0" y="0"/>
              <a:chExt cx="6957" cy="1271"/>
            </a:xfrm>
          </p:grpSpPr>
          <p:sp>
            <p:nvSpPr>
              <p:cNvPr id="7" name="Freeform 12"/>
              <p:cNvSpPr>
                <a:spLocks/>
              </p:cNvSpPr>
              <p:nvPr/>
            </p:nvSpPr>
            <p:spPr bwMode="auto">
              <a:xfrm>
                <a:off x="0" y="0"/>
                <a:ext cx="6957" cy="1271"/>
              </a:xfrm>
              <a:custGeom>
                <a:avLst/>
                <a:gdLst>
                  <a:gd name="T0" fmla="*/ 0 w 6957"/>
                  <a:gd name="T1" fmla="*/ 0 h 1271"/>
                  <a:gd name="T2" fmla="*/ 0 w 6957"/>
                  <a:gd name="T3" fmla="*/ 92 h 1271"/>
                  <a:gd name="T4" fmla="*/ 8 w 6957"/>
                  <a:gd name="T5" fmla="*/ 96 h 1271"/>
                  <a:gd name="T6" fmla="*/ 265 w 6957"/>
                  <a:gd name="T7" fmla="*/ 226 h 1271"/>
                  <a:gd name="T8" fmla="*/ 521 w 6957"/>
                  <a:gd name="T9" fmla="*/ 347 h 1271"/>
                  <a:gd name="T10" fmla="*/ 776 w 6957"/>
                  <a:gd name="T11" fmla="*/ 460 h 1271"/>
                  <a:gd name="T12" fmla="*/ 1029 w 6957"/>
                  <a:gd name="T13" fmla="*/ 565 h 1271"/>
                  <a:gd name="T14" fmla="*/ 1280 w 6957"/>
                  <a:gd name="T15" fmla="*/ 661 h 1271"/>
                  <a:gd name="T16" fmla="*/ 1530 w 6957"/>
                  <a:gd name="T17" fmla="*/ 750 h 1271"/>
                  <a:gd name="T18" fmla="*/ 1779 w 6957"/>
                  <a:gd name="T19" fmla="*/ 831 h 1271"/>
                  <a:gd name="T20" fmla="*/ 2027 w 6957"/>
                  <a:gd name="T21" fmla="*/ 905 h 1271"/>
                  <a:gd name="T22" fmla="*/ 2273 w 6957"/>
                  <a:gd name="T23" fmla="*/ 971 h 1271"/>
                  <a:gd name="T24" fmla="*/ 2518 w 6957"/>
                  <a:gd name="T25" fmla="*/ 1031 h 1271"/>
                  <a:gd name="T26" fmla="*/ 2762 w 6957"/>
                  <a:gd name="T27" fmla="*/ 1083 h 1271"/>
                  <a:gd name="T28" fmla="*/ 3005 w 6957"/>
                  <a:gd name="T29" fmla="*/ 1128 h 1271"/>
                  <a:gd name="T30" fmla="*/ 3247 w 6957"/>
                  <a:gd name="T31" fmla="*/ 1167 h 1271"/>
                  <a:gd name="T32" fmla="*/ 3487 w 6957"/>
                  <a:gd name="T33" fmla="*/ 1199 h 1271"/>
                  <a:gd name="T34" fmla="*/ 3727 w 6957"/>
                  <a:gd name="T35" fmla="*/ 1225 h 1271"/>
                  <a:gd name="T36" fmla="*/ 3966 w 6957"/>
                  <a:gd name="T37" fmla="*/ 1245 h 1271"/>
                  <a:gd name="T38" fmla="*/ 4204 w 6957"/>
                  <a:gd name="T39" fmla="*/ 1259 h 1271"/>
                  <a:gd name="T40" fmla="*/ 4441 w 6957"/>
                  <a:gd name="T41" fmla="*/ 1268 h 1271"/>
                  <a:gd name="T42" fmla="*/ 4677 w 6957"/>
                  <a:gd name="T43" fmla="*/ 1271 h 1271"/>
                  <a:gd name="T44" fmla="*/ 4792 w 6957"/>
                  <a:gd name="T45" fmla="*/ 1270 h 1271"/>
                  <a:gd name="T46" fmla="*/ 4908 w 6957"/>
                  <a:gd name="T47" fmla="*/ 1268 h 1271"/>
                  <a:gd name="T48" fmla="*/ 5023 w 6957"/>
                  <a:gd name="T49" fmla="*/ 1265 h 1271"/>
                  <a:gd name="T50" fmla="*/ 5138 w 6957"/>
                  <a:gd name="T51" fmla="*/ 1260 h 1271"/>
                  <a:gd name="T52" fmla="*/ 5252 w 6957"/>
                  <a:gd name="T53" fmla="*/ 1255 h 1271"/>
                  <a:gd name="T54" fmla="*/ 5367 w 6957"/>
                  <a:gd name="T55" fmla="*/ 1248 h 1271"/>
                  <a:gd name="T56" fmla="*/ 5481 w 6957"/>
                  <a:gd name="T57" fmla="*/ 1240 h 1271"/>
                  <a:gd name="T58" fmla="*/ 5596 w 6957"/>
                  <a:gd name="T59" fmla="*/ 1231 h 1271"/>
                  <a:gd name="T60" fmla="*/ 5824 w 6957"/>
                  <a:gd name="T61" fmla="*/ 1209 h 1271"/>
                  <a:gd name="T62" fmla="*/ 5847 w 6957"/>
                  <a:gd name="T63" fmla="*/ 1206 h 1271"/>
                  <a:gd name="T64" fmla="*/ 4933 w 6957"/>
                  <a:gd name="T65" fmla="*/ 1206 h 1271"/>
                  <a:gd name="T66" fmla="*/ 4683 w 6957"/>
                  <a:gd name="T67" fmla="*/ 1204 h 1271"/>
                  <a:gd name="T68" fmla="*/ 4433 w 6957"/>
                  <a:gd name="T69" fmla="*/ 1195 h 1271"/>
                  <a:gd name="T70" fmla="*/ 4181 w 6957"/>
                  <a:gd name="T71" fmla="*/ 1180 h 1271"/>
                  <a:gd name="T72" fmla="*/ 3929 w 6957"/>
                  <a:gd name="T73" fmla="*/ 1160 h 1271"/>
                  <a:gd name="T74" fmla="*/ 3676 w 6957"/>
                  <a:gd name="T75" fmla="*/ 1133 h 1271"/>
                  <a:gd name="T76" fmla="*/ 3422 w 6957"/>
                  <a:gd name="T77" fmla="*/ 1099 h 1271"/>
                  <a:gd name="T78" fmla="*/ 3167 w 6957"/>
                  <a:gd name="T79" fmla="*/ 1058 h 1271"/>
                  <a:gd name="T80" fmla="*/ 2911 w 6957"/>
                  <a:gd name="T81" fmla="*/ 1011 h 1271"/>
                  <a:gd name="T82" fmla="*/ 2654 w 6957"/>
                  <a:gd name="T83" fmla="*/ 956 h 1271"/>
                  <a:gd name="T84" fmla="*/ 2396 w 6957"/>
                  <a:gd name="T85" fmla="*/ 894 h 1271"/>
                  <a:gd name="T86" fmla="*/ 2137 w 6957"/>
                  <a:gd name="T87" fmla="*/ 825 h 1271"/>
                  <a:gd name="T88" fmla="*/ 1877 w 6957"/>
                  <a:gd name="T89" fmla="*/ 747 h 1271"/>
                  <a:gd name="T90" fmla="*/ 1615 w 6957"/>
                  <a:gd name="T91" fmla="*/ 662 h 1271"/>
                  <a:gd name="T92" fmla="*/ 1353 w 6957"/>
                  <a:gd name="T93" fmla="*/ 568 h 1271"/>
                  <a:gd name="T94" fmla="*/ 1089 w 6957"/>
                  <a:gd name="T95" fmla="*/ 466 h 1271"/>
                  <a:gd name="T96" fmla="*/ 824 w 6957"/>
                  <a:gd name="T97" fmla="*/ 356 h 1271"/>
                  <a:gd name="T98" fmla="*/ 557 w 6957"/>
                  <a:gd name="T99" fmla="*/ 237 h 1271"/>
                  <a:gd name="T100" fmla="*/ 289 w 6957"/>
                  <a:gd name="T101" fmla="*/ 108 h 1271"/>
                  <a:gd name="T102" fmla="*/ 77 w 6957"/>
                  <a:gd name="T103" fmla="*/ 0 h 1271"/>
                  <a:gd name="T104" fmla="*/ 0 w 6957"/>
                  <a:gd name="T105" fmla="*/ 0 h 1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957" h="1271">
                    <a:moveTo>
                      <a:pt x="0" y="0"/>
                    </a:moveTo>
                    <a:lnTo>
                      <a:pt x="0" y="92"/>
                    </a:lnTo>
                    <a:lnTo>
                      <a:pt x="8" y="96"/>
                    </a:lnTo>
                    <a:lnTo>
                      <a:pt x="265" y="226"/>
                    </a:lnTo>
                    <a:lnTo>
                      <a:pt x="521" y="347"/>
                    </a:lnTo>
                    <a:lnTo>
                      <a:pt x="776" y="460"/>
                    </a:lnTo>
                    <a:lnTo>
                      <a:pt x="1029" y="565"/>
                    </a:lnTo>
                    <a:lnTo>
                      <a:pt x="1280" y="661"/>
                    </a:lnTo>
                    <a:lnTo>
                      <a:pt x="1530" y="750"/>
                    </a:lnTo>
                    <a:lnTo>
                      <a:pt x="1779" y="831"/>
                    </a:lnTo>
                    <a:lnTo>
                      <a:pt x="2027" y="905"/>
                    </a:lnTo>
                    <a:lnTo>
                      <a:pt x="2273" y="971"/>
                    </a:lnTo>
                    <a:lnTo>
                      <a:pt x="2518" y="1031"/>
                    </a:lnTo>
                    <a:lnTo>
                      <a:pt x="2762" y="1083"/>
                    </a:lnTo>
                    <a:lnTo>
                      <a:pt x="3005" y="1128"/>
                    </a:lnTo>
                    <a:lnTo>
                      <a:pt x="3247" y="1167"/>
                    </a:lnTo>
                    <a:lnTo>
                      <a:pt x="3487" y="1199"/>
                    </a:lnTo>
                    <a:lnTo>
                      <a:pt x="3727" y="1225"/>
                    </a:lnTo>
                    <a:lnTo>
                      <a:pt x="3966" y="1245"/>
                    </a:lnTo>
                    <a:lnTo>
                      <a:pt x="4204" y="1259"/>
                    </a:lnTo>
                    <a:lnTo>
                      <a:pt x="4441" y="1268"/>
                    </a:lnTo>
                    <a:lnTo>
                      <a:pt x="4677" y="1271"/>
                    </a:lnTo>
                    <a:lnTo>
                      <a:pt x="4792" y="1270"/>
                    </a:lnTo>
                    <a:lnTo>
                      <a:pt x="4908" y="1268"/>
                    </a:lnTo>
                    <a:lnTo>
                      <a:pt x="5023" y="1265"/>
                    </a:lnTo>
                    <a:lnTo>
                      <a:pt x="5138" y="1260"/>
                    </a:lnTo>
                    <a:lnTo>
                      <a:pt x="5252" y="1255"/>
                    </a:lnTo>
                    <a:lnTo>
                      <a:pt x="5367" y="1248"/>
                    </a:lnTo>
                    <a:lnTo>
                      <a:pt x="5481" y="1240"/>
                    </a:lnTo>
                    <a:lnTo>
                      <a:pt x="5596" y="1231"/>
                    </a:lnTo>
                    <a:lnTo>
                      <a:pt x="5824" y="1209"/>
                    </a:lnTo>
                    <a:lnTo>
                      <a:pt x="5847" y="1206"/>
                    </a:lnTo>
                    <a:lnTo>
                      <a:pt x="4933" y="1206"/>
                    </a:lnTo>
                    <a:lnTo>
                      <a:pt x="4683" y="1204"/>
                    </a:lnTo>
                    <a:lnTo>
                      <a:pt x="4433" y="1195"/>
                    </a:lnTo>
                    <a:lnTo>
                      <a:pt x="4181" y="1180"/>
                    </a:lnTo>
                    <a:lnTo>
                      <a:pt x="3929" y="1160"/>
                    </a:lnTo>
                    <a:lnTo>
                      <a:pt x="3676" y="1133"/>
                    </a:lnTo>
                    <a:lnTo>
                      <a:pt x="3422" y="1099"/>
                    </a:lnTo>
                    <a:lnTo>
                      <a:pt x="3167" y="1058"/>
                    </a:lnTo>
                    <a:lnTo>
                      <a:pt x="2911" y="1011"/>
                    </a:lnTo>
                    <a:lnTo>
                      <a:pt x="2654" y="956"/>
                    </a:lnTo>
                    <a:lnTo>
                      <a:pt x="2396" y="894"/>
                    </a:lnTo>
                    <a:lnTo>
                      <a:pt x="2137" y="825"/>
                    </a:lnTo>
                    <a:lnTo>
                      <a:pt x="1877" y="747"/>
                    </a:lnTo>
                    <a:lnTo>
                      <a:pt x="1615" y="662"/>
                    </a:lnTo>
                    <a:lnTo>
                      <a:pt x="1353" y="568"/>
                    </a:lnTo>
                    <a:lnTo>
                      <a:pt x="1089" y="466"/>
                    </a:lnTo>
                    <a:lnTo>
                      <a:pt x="824" y="356"/>
                    </a:lnTo>
                    <a:lnTo>
                      <a:pt x="557" y="237"/>
                    </a:lnTo>
                    <a:lnTo>
                      <a:pt x="289" y="108"/>
                    </a:lnTo>
                    <a:lnTo>
                      <a:pt x="77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3DD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" name="Freeform 13"/>
              <p:cNvSpPr>
                <a:spLocks/>
              </p:cNvSpPr>
              <p:nvPr/>
            </p:nvSpPr>
            <p:spPr bwMode="auto">
              <a:xfrm>
                <a:off x="0" y="0"/>
                <a:ext cx="6957" cy="1271"/>
              </a:xfrm>
              <a:custGeom>
                <a:avLst/>
                <a:gdLst>
                  <a:gd name="T0" fmla="*/ 6957 w 6957"/>
                  <a:gd name="T1" fmla="*/ 1038 h 1271"/>
                  <a:gd name="T2" fmla="*/ 6856 w 6957"/>
                  <a:gd name="T3" fmla="*/ 1054 h 1271"/>
                  <a:gd name="T4" fmla="*/ 6655 w 6957"/>
                  <a:gd name="T5" fmla="*/ 1083 h 1271"/>
                  <a:gd name="T6" fmla="*/ 6555 w 6957"/>
                  <a:gd name="T7" fmla="*/ 1096 h 1271"/>
                  <a:gd name="T8" fmla="*/ 6353 w 6957"/>
                  <a:gd name="T9" fmla="*/ 1121 h 1271"/>
                  <a:gd name="T10" fmla="*/ 6151 w 6957"/>
                  <a:gd name="T11" fmla="*/ 1143 h 1271"/>
                  <a:gd name="T12" fmla="*/ 5949 w 6957"/>
                  <a:gd name="T13" fmla="*/ 1162 h 1271"/>
                  <a:gd name="T14" fmla="*/ 5747 w 6957"/>
                  <a:gd name="T15" fmla="*/ 1178 h 1271"/>
                  <a:gd name="T16" fmla="*/ 5544 w 6957"/>
                  <a:gd name="T17" fmla="*/ 1190 h 1271"/>
                  <a:gd name="T18" fmla="*/ 5341 w 6957"/>
                  <a:gd name="T19" fmla="*/ 1199 h 1271"/>
                  <a:gd name="T20" fmla="*/ 5137 w 6957"/>
                  <a:gd name="T21" fmla="*/ 1205 h 1271"/>
                  <a:gd name="T22" fmla="*/ 4933 w 6957"/>
                  <a:gd name="T23" fmla="*/ 1206 h 1271"/>
                  <a:gd name="T24" fmla="*/ 5847 w 6957"/>
                  <a:gd name="T25" fmla="*/ 1206 h 1271"/>
                  <a:gd name="T26" fmla="*/ 6051 w 6957"/>
                  <a:gd name="T27" fmla="*/ 1183 h 1271"/>
                  <a:gd name="T28" fmla="*/ 6279 w 6957"/>
                  <a:gd name="T29" fmla="*/ 1153 h 1271"/>
                  <a:gd name="T30" fmla="*/ 6505 w 6957"/>
                  <a:gd name="T31" fmla="*/ 1118 h 1271"/>
                  <a:gd name="T32" fmla="*/ 6715 w 6957"/>
                  <a:gd name="T33" fmla="*/ 1083 h 1271"/>
                  <a:gd name="T34" fmla="*/ 6957 w 6957"/>
                  <a:gd name="T35" fmla="*/ 1038 h 1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957" h="1271">
                    <a:moveTo>
                      <a:pt x="6957" y="1038"/>
                    </a:moveTo>
                    <a:lnTo>
                      <a:pt x="6856" y="1054"/>
                    </a:lnTo>
                    <a:lnTo>
                      <a:pt x="6655" y="1083"/>
                    </a:lnTo>
                    <a:lnTo>
                      <a:pt x="6555" y="1096"/>
                    </a:lnTo>
                    <a:lnTo>
                      <a:pt x="6353" y="1121"/>
                    </a:lnTo>
                    <a:lnTo>
                      <a:pt x="6151" y="1143"/>
                    </a:lnTo>
                    <a:lnTo>
                      <a:pt x="5949" y="1162"/>
                    </a:lnTo>
                    <a:lnTo>
                      <a:pt x="5747" y="1178"/>
                    </a:lnTo>
                    <a:lnTo>
                      <a:pt x="5544" y="1190"/>
                    </a:lnTo>
                    <a:lnTo>
                      <a:pt x="5341" y="1199"/>
                    </a:lnTo>
                    <a:lnTo>
                      <a:pt x="5137" y="1205"/>
                    </a:lnTo>
                    <a:lnTo>
                      <a:pt x="4933" y="1206"/>
                    </a:lnTo>
                    <a:lnTo>
                      <a:pt x="5847" y="1206"/>
                    </a:lnTo>
                    <a:lnTo>
                      <a:pt x="6051" y="1183"/>
                    </a:lnTo>
                    <a:lnTo>
                      <a:pt x="6279" y="1153"/>
                    </a:lnTo>
                    <a:lnTo>
                      <a:pt x="6505" y="1118"/>
                    </a:lnTo>
                    <a:lnTo>
                      <a:pt x="6715" y="1083"/>
                    </a:lnTo>
                    <a:lnTo>
                      <a:pt x="6957" y="1038"/>
                    </a:lnTo>
                  </a:path>
                </a:pathLst>
              </a:custGeom>
              <a:solidFill>
                <a:srgbClr val="C3DD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6" name="Group 14"/>
          <p:cNvGrpSpPr>
            <a:grpSpLocks/>
          </p:cNvGrpSpPr>
          <p:nvPr/>
        </p:nvGrpSpPr>
        <p:grpSpPr bwMode="auto">
          <a:xfrm rot="10800000">
            <a:off x="1" y="6115479"/>
            <a:ext cx="7124119" cy="718881"/>
            <a:chOff x="0" y="0"/>
            <a:chExt cx="11906" cy="1509"/>
          </a:xfrm>
        </p:grpSpPr>
        <p:grpSp>
          <p:nvGrpSpPr>
            <p:cNvPr id="15" name="Group 15"/>
            <p:cNvGrpSpPr>
              <a:grpSpLocks/>
            </p:cNvGrpSpPr>
            <p:nvPr/>
          </p:nvGrpSpPr>
          <p:grpSpPr bwMode="auto">
            <a:xfrm>
              <a:off x="1829" y="537"/>
              <a:ext cx="10077" cy="962"/>
              <a:chOff x="1829" y="537"/>
              <a:chExt cx="10077" cy="962"/>
            </a:xfrm>
          </p:grpSpPr>
          <p:sp>
            <p:nvSpPr>
              <p:cNvPr id="24" name="Freeform 4"/>
              <p:cNvSpPr>
                <a:spLocks/>
              </p:cNvSpPr>
              <p:nvPr/>
            </p:nvSpPr>
            <p:spPr bwMode="auto">
              <a:xfrm>
                <a:off x="1829" y="537"/>
                <a:ext cx="10077" cy="962"/>
              </a:xfrm>
              <a:custGeom>
                <a:avLst/>
                <a:gdLst>
                  <a:gd name="T0" fmla="+- 0 1829 1829"/>
                  <a:gd name="T1" fmla="*/ T0 w 10077"/>
                  <a:gd name="T2" fmla="+- 0 1319 537"/>
                  <a:gd name="T3" fmla="*/ 1319 h 962"/>
                  <a:gd name="T4" fmla="+- 0 2057 1829"/>
                  <a:gd name="T5" fmla="*/ T4 w 10077"/>
                  <a:gd name="T6" fmla="+- 0 1354 537"/>
                  <a:gd name="T7" fmla="*/ 1354 h 962"/>
                  <a:gd name="T8" fmla="+- 0 2287 1829"/>
                  <a:gd name="T9" fmla="*/ T8 w 10077"/>
                  <a:gd name="T10" fmla="+- 0 1385 537"/>
                  <a:gd name="T11" fmla="*/ 1385 h 962"/>
                  <a:gd name="T12" fmla="+- 0 2518 1829"/>
                  <a:gd name="T13" fmla="*/ T12 w 10077"/>
                  <a:gd name="T14" fmla="+- 0 1412 537"/>
                  <a:gd name="T15" fmla="*/ 1412 h 962"/>
                  <a:gd name="T16" fmla="+- 0 2749 1829"/>
                  <a:gd name="T17" fmla="*/ T16 w 10077"/>
                  <a:gd name="T18" fmla="+- 0 1435 537"/>
                  <a:gd name="T19" fmla="*/ 1435 h 962"/>
                  <a:gd name="T20" fmla="+- 0 2980 1829"/>
                  <a:gd name="T21" fmla="*/ T20 w 10077"/>
                  <a:gd name="T22" fmla="+- 0 1454 537"/>
                  <a:gd name="T23" fmla="*/ 1454 h 962"/>
                  <a:gd name="T24" fmla="+- 0 3212 1829"/>
                  <a:gd name="T25" fmla="*/ T24 w 10077"/>
                  <a:gd name="T26" fmla="+- 0 1469 537"/>
                  <a:gd name="T27" fmla="*/ 1469 h 962"/>
                  <a:gd name="T28" fmla="+- 0 3443 1829"/>
                  <a:gd name="T29" fmla="*/ T28 w 10077"/>
                  <a:gd name="T30" fmla="+- 0 1481 537"/>
                  <a:gd name="T31" fmla="*/ 1481 h 962"/>
                  <a:gd name="T32" fmla="+- 0 3673 1829"/>
                  <a:gd name="T33" fmla="*/ T32 w 10077"/>
                  <a:gd name="T34" fmla="+- 0 1490 537"/>
                  <a:gd name="T35" fmla="*/ 1490 h 962"/>
                  <a:gd name="T36" fmla="+- 0 3901 1829"/>
                  <a:gd name="T37" fmla="*/ T36 w 10077"/>
                  <a:gd name="T38" fmla="+- 0 1496 537"/>
                  <a:gd name="T39" fmla="*/ 1496 h 962"/>
                  <a:gd name="T40" fmla="+- 0 4129 1829"/>
                  <a:gd name="T41" fmla="*/ T40 w 10077"/>
                  <a:gd name="T42" fmla="+- 0 1499 537"/>
                  <a:gd name="T43" fmla="*/ 1499 h 962"/>
                  <a:gd name="T44" fmla="+- 0 4354 1829"/>
                  <a:gd name="T45" fmla="*/ T44 w 10077"/>
                  <a:gd name="T46" fmla="+- 0 1499 537"/>
                  <a:gd name="T47" fmla="*/ 1499 h 962"/>
                  <a:gd name="T48" fmla="+- 0 4577 1829"/>
                  <a:gd name="T49" fmla="*/ T48 w 10077"/>
                  <a:gd name="T50" fmla="+- 0 1497 537"/>
                  <a:gd name="T51" fmla="*/ 1497 h 962"/>
                  <a:gd name="T52" fmla="+- 0 5015 1829"/>
                  <a:gd name="T53" fmla="*/ T52 w 10077"/>
                  <a:gd name="T54" fmla="+- 0 1487 537"/>
                  <a:gd name="T55" fmla="*/ 1487 h 962"/>
                  <a:gd name="T56" fmla="+- 0 5439 1829"/>
                  <a:gd name="T57" fmla="*/ T56 w 10077"/>
                  <a:gd name="T58" fmla="+- 0 1469 537"/>
                  <a:gd name="T59" fmla="*/ 1469 h 962"/>
                  <a:gd name="T60" fmla="+- 0 5847 1829"/>
                  <a:gd name="T61" fmla="*/ T60 w 10077"/>
                  <a:gd name="T62" fmla="+- 0 1446 537"/>
                  <a:gd name="T63" fmla="*/ 1446 h 962"/>
                  <a:gd name="T64" fmla="+- 0 6085 1829"/>
                  <a:gd name="T65" fmla="*/ T64 w 10077"/>
                  <a:gd name="T66" fmla="+- 0 1429 537"/>
                  <a:gd name="T67" fmla="*/ 1429 h 962"/>
                  <a:gd name="T68" fmla="+- 0 3524 1829"/>
                  <a:gd name="T69" fmla="*/ T68 w 10077"/>
                  <a:gd name="T70" fmla="+- 0 1429 537"/>
                  <a:gd name="T71" fmla="*/ 1429 h 962"/>
                  <a:gd name="T72" fmla="+- 0 3281 1829"/>
                  <a:gd name="T73" fmla="*/ T72 w 10077"/>
                  <a:gd name="T74" fmla="+- 0 1426 537"/>
                  <a:gd name="T75" fmla="*/ 1426 h 962"/>
                  <a:gd name="T76" fmla="+- 0 3038 1829"/>
                  <a:gd name="T77" fmla="*/ T76 w 10077"/>
                  <a:gd name="T78" fmla="+- 0 1419 537"/>
                  <a:gd name="T79" fmla="*/ 1419 h 962"/>
                  <a:gd name="T80" fmla="+- 0 2795 1829"/>
                  <a:gd name="T81" fmla="*/ T80 w 10077"/>
                  <a:gd name="T82" fmla="+- 0 1408 537"/>
                  <a:gd name="T83" fmla="*/ 1408 h 962"/>
                  <a:gd name="T84" fmla="+- 0 2551 1829"/>
                  <a:gd name="T85" fmla="*/ T84 w 10077"/>
                  <a:gd name="T86" fmla="+- 0 1393 537"/>
                  <a:gd name="T87" fmla="*/ 1393 h 962"/>
                  <a:gd name="T88" fmla="+- 0 2309 1829"/>
                  <a:gd name="T89" fmla="*/ T88 w 10077"/>
                  <a:gd name="T90" fmla="+- 0 1373 537"/>
                  <a:gd name="T91" fmla="*/ 1373 h 962"/>
                  <a:gd name="T92" fmla="+- 0 2068 1829"/>
                  <a:gd name="T93" fmla="*/ T92 w 10077"/>
                  <a:gd name="T94" fmla="+- 0 1348 537"/>
                  <a:gd name="T95" fmla="*/ 1348 h 962"/>
                  <a:gd name="T96" fmla="+- 0 1829 1829"/>
                  <a:gd name="T97" fmla="*/ T96 w 10077"/>
                  <a:gd name="T98" fmla="+- 0 1319 537"/>
                  <a:gd name="T99" fmla="*/ 1319 h 96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</a:cxnLst>
                <a:rect l="0" t="0" r="r" b="b"/>
                <a:pathLst>
                  <a:path w="10077" h="962">
                    <a:moveTo>
                      <a:pt x="0" y="782"/>
                    </a:moveTo>
                    <a:lnTo>
                      <a:pt x="228" y="817"/>
                    </a:lnTo>
                    <a:lnTo>
                      <a:pt x="458" y="848"/>
                    </a:lnTo>
                    <a:lnTo>
                      <a:pt x="689" y="875"/>
                    </a:lnTo>
                    <a:lnTo>
                      <a:pt x="920" y="898"/>
                    </a:lnTo>
                    <a:lnTo>
                      <a:pt x="1151" y="917"/>
                    </a:lnTo>
                    <a:lnTo>
                      <a:pt x="1383" y="932"/>
                    </a:lnTo>
                    <a:lnTo>
                      <a:pt x="1614" y="944"/>
                    </a:lnTo>
                    <a:lnTo>
                      <a:pt x="1844" y="953"/>
                    </a:lnTo>
                    <a:lnTo>
                      <a:pt x="2072" y="959"/>
                    </a:lnTo>
                    <a:lnTo>
                      <a:pt x="2300" y="962"/>
                    </a:lnTo>
                    <a:lnTo>
                      <a:pt x="2525" y="962"/>
                    </a:lnTo>
                    <a:lnTo>
                      <a:pt x="2748" y="960"/>
                    </a:lnTo>
                    <a:lnTo>
                      <a:pt x="3186" y="950"/>
                    </a:lnTo>
                    <a:lnTo>
                      <a:pt x="3610" y="932"/>
                    </a:lnTo>
                    <a:lnTo>
                      <a:pt x="4018" y="909"/>
                    </a:lnTo>
                    <a:lnTo>
                      <a:pt x="4256" y="892"/>
                    </a:lnTo>
                    <a:lnTo>
                      <a:pt x="1695" y="892"/>
                    </a:lnTo>
                    <a:lnTo>
                      <a:pt x="1452" y="889"/>
                    </a:lnTo>
                    <a:lnTo>
                      <a:pt x="1209" y="882"/>
                    </a:lnTo>
                    <a:lnTo>
                      <a:pt x="966" y="871"/>
                    </a:lnTo>
                    <a:lnTo>
                      <a:pt x="722" y="856"/>
                    </a:lnTo>
                    <a:lnTo>
                      <a:pt x="480" y="836"/>
                    </a:lnTo>
                    <a:lnTo>
                      <a:pt x="239" y="811"/>
                    </a:lnTo>
                    <a:lnTo>
                      <a:pt x="0" y="782"/>
                    </a:lnTo>
                  </a:path>
                </a:pathLst>
              </a:custGeom>
              <a:solidFill>
                <a:srgbClr val="C3DD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Freeform 5"/>
              <p:cNvSpPr>
                <a:spLocks/>
              </p:cNvSpPr>
              <p:nvPr/>
            </p:nvSpPr>
            <p:spPr bwMode="auto">
              <a:xfrm>
                <a:off x="1829" y="537"/>
                <a:ext cx="10077" cy="962"/>
              </a:xfrm>
              <a:custGeom>
                <a:avLst/>
                <a:gdLst>
                  <a:gd name="T0" fmla="+- 0 11692 1829"/>
                  <a:gd name="T1" fmla="*/ T0 w 10077"/>
                  <a:gd name="T2" fmla="+- 0 537 537"/>
                  <a:gd name="T3" fmla="*/ 537 h 962"/>
                  <a:gd name="T4" fmla="+- 0 11231 1829"/>
                  <a:gd name="T5" fmla="*/ T4 w 10077"/>
                  <a:gd name="T6" fmla="+- 0 544 537"/>
                  <a:gd name="T7" fmla="*/ 544 h 962"/>
                  <a:gd name="T8" fmla="+- 0 10765 1829"/>
                  <a:gd name="T9" fmla="*/ T8 w 10077"/>
                  <a:gd name="T10" fmla="+- 0 573 537"/>
                  <a:gd name="T11" fmla="*/ 573 h 962"/>
                  <a:gd name="T12" fmla="+- 0 10294 1829"/>
                  <a:gd name="T13" fmla="*/ T12 w 10077"/>
                  <a:gd name="T14" fmla="+- 0 620 537"/>
                  <a:gd name="T15" fmla="*/ 620 h 962"/>
                  <a:gd name="T16" fmla="+- 0 9819 1829"/>
                  <a:gd name="T17" fmla="*/ T16 w 10077"/>
                  <a:gd name="T18" fmla="+- 0 683 537"/>
                  <a:gd name="T19" fmla="*/ 683 h 962"/>
                  <a:gd name="T20" fmla="+- 0 9342 1829"/>
                  <a:gd name="T21" fmla="*/ T20 w 10077"/>
                  <a:gd name="T22" fmla="+- 0 756 537"/>
                  <a:gd name="T23" fmla="*/ 756 h 962"/>
                  <a:gd name="T24" fmla="+- 0 7419 1829"/>
                  <a:gd name="T25" fmla="*/ T24 w 10077"/>
                  <a:gd name="T26" fmla="+- 0 1090 537"/>
                  <a:gd name="T27" fmla="*/ 1090 h 962"/>
                  <a:gd name="T28" fmla="+- 0 6938 1829"/>
                  <a:gd name="T29" fmla="*/ T28 w 10077"/>
                  <a:gd name="T30" fmla="+- 0 1166 537"/>
                  <a:gd name="T31" fmla="*/ 1166 h 962"/>
                  <a:gd name="T32" fmla="+- 0 6459 1829"/>
                  <a:gd name="T33" fmla="*/ T32 w 10077"/>
                  <a:gd name="T34" fmla="+- 0 1232 537"/>
                  <a:gd name="T35" fmla="*/ 1232 h 962"/>
                  <a:gd name="T36" fmla="+- 0 6258 1829"/>
                  <a:gd name="T37" fmla="*/ T36 w 10077"/>
                  <a:gd name="T38" fmla="+- 0 1257 537"/>
                  <a:gd name="T39" fmla="*/ 1257 h 962"/>
                  <a:gd name="T40" fmla="+- 0 5841 1829"/>
                  <a:gd name="T41" fmla="*/ T40 w 10077"/>
                  <a:gd name="T42" fmla="+- 0 1304 537"/>
                  <a:gd name="T43" fmla="*/ 1304 h 962"/>
                  <a:gd name="T44" fmla="+- 0 5403 1829"/>
                  <a:gd name="T45" fmla="*/ T44 w 10077"/>
                  <a:gd name="T46" fmla="+- 0 1346 537"/>
                  <a:gd name="T47" fmla="*/ 1346 h 962"/>
                  <a:gd name="T48" fmla="+- 0 4950 1829"/>
                  <a:gd name="T49" fmla="*/ T48 w 10077"/>
                  <a:gd name="T50" fmla="+- 0 1381 537"/>
                  <a:gd name="T51" fmla="*/ 1381 h 962"/>
                  <a:gd name="T52" fmla="+- 0 4718 1829"/>
                  <a:gd name="T53" fmla="*/ T52 w 10077"/>
                  <a:gd name="T54" fmla="+- 0 1396 537"/>
                  <a:gd name="T55" fmla="*/ 1396 h 962"/>
                  <a:gd name="T56" fmla="+- 0 4483 1829"/>
                  <a:gd name="T57" fmla="*/ T56 w 10077"/>
                  <a:gd name="T58" fmla="+- 0 1408 537"/>
                  <a:gd name="T59" fmla="*/ 1408 h 962"/>
                  <a:gd name="T60" fmla="+- 0 4246 1829"/>
                  <a:gd name="T61" fmla="*/ T60 w 10077"/>
                  <a:gd name="T62" fmla="+- 0 1418 537"/>
                  <a:gd name="T63" fmla="*/ 1418 h 962"/>
                  <a:gd name="T64" fmla="+- 0 4007 1829"/>
                  <a:gd name="T65" fmla="*/ T64 w 10077"/>
                  <a:gd name="T66" fmla="+- 0 1425 537"/>
                  <a:gd name="T67" fmla="*/ 1425 h 962"/>
                  <a:gd name="T68" fmla="+- 0 3766 1829"/>
                  <a:gd name="T69" fmla="*/ T68 w 10077"/>
                  <a:gd name="T70" fmla="+- 0 1429 537"/>
                  <a:gd name="T71" fmla="*/ 1429 h 962"/>
                  <a:gd name="T72" fmla="+- 0 3524 1829"/>
                  <a:gd name="T73" fmla="*/ T72 w 10077"/>
                  <a:gd name="T74" fmla="+- 0 1429 537"/>
                  <a:gd name="T75" fmla="*/ 1429 h 962"/>
                  <a:gd name="T76" fmla="+- 0 6085 1829"/>
                  <a:gd name="T77" fmla="*/ T76 w 10077"/>
                  <a:gd name="T78" fmla="+- 0 1429 537"/>
                  <a:gd name="T79" fmla="*/ 1429 h 962"/>
                  <a:gd name="T80" fmla="+- 0 6236 1829"/>
                  <a:gd name="T81" fmla="*/ T80 w 10077"/>
                  <a:gd name="T82" fmla="+- 0 1418 537"/>
                  <a:gd name="T83" fmla="*/ 1418 h 962"/>
                  <a:gd name="T84" fmla="+- 0 6719 1829"/>
                  <a:gd name="T85" fmla="*/ T84 w 10077"/>
                  <a:gd name="T86" fmla="+- 0 1374 537"/>
                  <a:gd name="T87" fmla="*/ 1374 h 962"/>
                  <a:gd name="T88" fmla="+- 0 7205 1829"/>
                  <a:gd name="T89" fmla="*/ T88 w 10077"/>
                  <a:gd name="T90" fmla="+- 0 1320 537"/>
                  <a:gd name="T91" fmla="*/ 1320 h 962"/>
                  <a:gd name="T92" fmla="+- 0 9149 1829"/>
                  <a:gd name="T93" fmla="*/ T92 w 10077"/>
                  <a:gd name="T94" fmla="+- 0 1075 537"/>
                  <a:gd name="T95" fmla="*/ 1075 h 962"/>
                  <a:gd name="T96" fmla="+- 0 9631 1829"/>
                  <a:gd name="T97" fmla="*/ T96 w 10077"/>
                  <a:gd name="T98" fmla="+- 0 1024 537"/>
                  <a:gd name="T99" fmla="*/ 1024 h 962"/>
                  <a:gd name="T100" fmla="+- 0 10110 1829"/>
                  <a:gd name="T101" fmla="*/ T100 w 10077"/>
                  <a:gd name="T102" fmla="+- 0 985 537"/>
                  <a:gd name="T103" fmla="*/ 985 h 962"/>
                  <a:gd name="T104" fmla="+- 0 10584 1829"/>
                  <a:gd name="T105" fmla="*/ T104 w 10077"/>
                  <a:gd name="T106" fmla="+- 0 961 537"/>
                  <a:gd name="T107" fmla="*/ 961 h 962"/>
                  <a:gd name="T108" fmla="+- 0 11053 1829"/>
                  <a:gd name="T109" fmla="*/ T108 w 10077"/>
                  <a:gd name="T110" fmla="+- 0 956 537"/>
                  <a:gd name="T111" fmla="*/ 956 h 962"/>
                  <a:gd name="T112" fmla="+- 0 11905 1829"/>
                  <a:gd name="T113" fmla="*/ T112 w 10077"/>
                  <a:gd name="T114" fmla="+- 0 956 537"/>
                  <a:gd name="T115" fmla="*/ 956 h 962"/>
                  <a:gd name="T116" fmla="+- 0 11905 1829"/>
                  <a:gd name="T117" fmla="*/ T116 w 10077"/>
                  <a:gd name="T118" fmla="+- 0 546 537"/>
                  <a:gd name="T119" fmla="*/ 546 h 962"/>
                  <a:gd name="T120" fmla="+- 0 11692 1829"/>
                  <a:gd name="T121" fmla="*/ T120 w 10077"/>
                  <a:gd name="T122" fmla="+- 0 537 537"/>
                  <a:gd name="T123" fmla="*/ 537 h 96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</a:cxnLst>
                <a:rect l="0" t="0" r="r" b="b"/>
                <a:pathLst>
                  <a:path w="10077" h="962">
                    <a:moveTo>
                      <a:pt x="9863" y="0"/>
                    </a:moveTo>
                    <a:lnTo>
                      <a:pt x="9402" y="7"/>
                    </a:lnTo>
                    <a:lnTo>
                      <a:pt x="8936" y="36"/>
                    </a:lnTo>
                    <a:lnTo>
                      <a:pt x="8465" y="83"/>
                    </a:lnTo>
                    <a:lnTo>
                      <a:pt x="7990" y="146"/>
                    </a:lnTo>
                    <a:lnTo>
                      <a:pt x="7513" y="219"/>
                    </a:lnTo>
                    <a:lnTo>
                      <a:pt x="5590" y="553"/>
                    </a:lnTo>
                    <a:lnTo>
                      <a:pt x="5109" y="629"/>
                    </a:lnTo>
                    <a:lnTo>
                      <a:pt x="4630" y="695"/>
                    </a:lnTo>
                    <a:lnTo>
                      <a:pt x="4429" y="720"/>
                    </a:lnTo>
                    <a:lnTo>
                      <a:pt x="4012" y="767"/>
                    </a:lnTo>
                    <a:lnTo>
                      <a:pt x="3574" y="809"/>
                    </a:lnTo>
                    <a:lnTo>
                      <a:pt x="3121" y="844"/>
                    </a:lnTo>
                    <a:lnTo>
                      <a:pt x="2889" y="859"/>
                    </a:lnTo>
                    <a:lnTo>
                      <a:pt x="2654" y="871"/>
                    </a:lnTo>
                    <a:lnTo>
                      <a:pt x="2417" y="881"/>
                    </a:lnTo>
                    <a:lnTo>
                      <a:pt x="2178" y="888"/>
                    </a:lnTo>
                    <a:lnTo>
                      <a:pt x="1937" y="892"/>
                    </a:lnTo>
                    <a:lnTo>
                      <a:pt x="1695" y="892"/>
                    </a:lnTo>
                    <a:lnTo>
                      <a:pt x="4256" y="892"/>
                    </a:lnTo>
                    <a:lnTo>
                      <a:pt x="4407" y="881"/>
                    </a:lnTo>
                    <a:lnTo>
                      <a:pt x="4890" y="837"/>
                    </a:lnTo>
                    <a:lnTo>
                      <a:pt x="5376" y="783"/>
                    </a:lnTo>
                    <a:lnTo>
                      <a:pt x="7320" y="538"/>
                    </a:lnTo>
                    <a:lnTo>
                      <a:pt x="7802" y="487"/>
                    </a:lnTo>
                    <a:lnTo>
                      <a:pt x="8281" y="448"/>
                    </a:lnTo>
                    <a:lnTo>
                      <a:pt x="8755" y="424"/>
                    </a:lnTo>
                    <a:lnTo>
                      <a:pt x="9224" y="419"/>
                    </a:lnTo>
                    <a:lnTo>
                      <a:pt x="10076" y="419"/>
                    </a:lnTo>
                    <a:lnTo>
                      <a:pt x="10076" y="9"/>
                    </a:lnTo>
                    <a:lnTo>
                      <a:pt x="9863" y="0"/>
                    </a:lnTo>
                  </a:path>
                </a:pathLst>
              </a:custGeom>
              <a:solidFill>
                <a:srgbClr val="C3DD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Freeform 6"/>
              <p:cNvSpPr>
                <a:spLocks/>
              </p:cNvSpPr>
              <p:nvPr/>
            </p:nvSpPr>
            <p:spPr bwMode="auto">
              <a:xfrm>
                <a:off x="1829" y="537"/>
                <a:ext cx="10077" cy="962"/>
              </a:xfrm>
              <a:custGeom>
                <a:avLst/>
                <a:gdLst>
                  <a:gd name="T0" fmla="+- 0 11905 1829"/>
                  <a:gd name="T1" fmla="*/ T0 w 10077"/>
                  <a:gd name="T2" fmla="+- 0 956 537"/>
                  <a:gd name="T3" fmla="*/ 956 h 962"/>
                  <a:gd name="T4" fmla="+- 0 11053 1829"/>
                  <a:gd name="T5" fmla="*/ T4 w 10077"/>
                  <a:gd name="T6" fmla="+- 0 956 537"/>
                  <a:gd name="T7" fmla="*/ 956 h 962"/>
                  <a:gd name="T8" fmla="+- 0 11516 1829"/>
                  <a:gd name="T9" fmla="*/ T8 w 10077"/>
                  <a:gd name="T10" fmla="+- 0 973 537"/>
                  <a:gd name="T11" fmla="*/ 973 h 962"/>
                  <a:gd name="T12" fmla="+- 0 11905 1829"/>
                  <a:gd name="T13" fmla="*/ T12 w 10077"/>
                  <a:gd name="T14" fmla="+- 0 1010 537"/>
                  <a:gd name="T15" fmla="*/ 1010 h 962"/>
                  <a:gd name="T16" fmla="+- 0 11905 1829"/>
                  <a:gd name="T17" fmla="*/ T16 w 10077"/>
                  <a:gd name="T18" fmla="+- 0 956 537"/>
                  <a:gd name="T19" fmla="*/ 956 h 96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0077" h="962">
                    <a:moveTo>
                      <a:pt x="10076" y="419"/>
                    </a:moveTo>
                    <a:lnTo>
                      <a:pt x="9224" y="419"/>
                    </a:lnTo>
                    <a:lnTo>
                      <a:pt x="9687" y="436"/>
                    </a:lnTo>
                    <a:lnTo>
                      <a:pt x="10076" y="473"/>
                    </a:lnTo>
                    <a:lnTo>
                      <a:pt x="10076" y="419"/>
                    </a:lnTo>
                  </a:path>
                </a:pathLst>
              </a:custGeom>
              <a:solidFill>
                <a:srgbClr val="C3DD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6" name="Group 7"/>
            <p:cNvGrpSpPr>
              <a:grpSpLocks/>
            </p:cNvGrpSpPr>
            <p:nvPr/>
          </p:nvGrpSpPr>
          <p:grpSpPr bwMode="auto">
            <a:xfrm>
              <a:off x="31" y="287"/>
              <a:ext cx="11874" cy="1142"/>
              <a:chOff x="31" y="287"/>
              <a:chExt cx="11874" cy="1142"/>
            </a:xfrm>
          </p:grpSpPr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>
                <a:off x="31" y="287"/>
                <a:ext cx="11874" cy="1142"/>
              </a:xfrm>
              <a:custGeom>
                <a:avLst/>
                <a:gdLst>
                  <a:gd name="T0" fmla="+- 0 32 31"/>
                  <a:gd name="T1" fmla="*/ T0 w 11874"/>
                  <a:gd name="T2" fmla="+- 0 876 287"/>
                  <a:gd name="T3" fmla="*/ 876 h 1142"/>
                  <a:gd name="T4" fmla="+- 0 330 31"/>
                  <a:gd name="T5" fmla="*/ T4 w 11874"/>
                  <a:gd name="T6" fmla="+- 0 986 287"/>
                  <a:gd name="T7" fmla="*/ 986 h 1142"/>
                  <a:gd name="T8" fmla="+- 0 638 31"/>
                  <a:gd name="T9" fmla="*/ T8 w 11874"/>
                  <a:gd name="T10" fmla="+- 0 1079 287"/>
                  <a:gd name="T11" fmla="*/ 1079 h 1142"/>
                  <a:gd name="T12" fmla="+- 0 953 31"/>
                  <a:gd name="T13" fmla="*/ T12 w 11874"/>
                  <a:gd name="T14" fmla="+- 0 1160 287"/>
                  <a:gd name="T15" fmla="*/ 1160 h 1142"/>
                  <a:gd name="T16" fmla="+- 0 1275 31"/>
                  <a:gd name="T17" fmla="*/ T16 w 11874"/>
                  <a:gd name="T18" fmla="+- 0 1229 287"/>
                  <a:gd name="T19" fmla="*/ 1229 h 1142"/>
                  <a:gd name="T20" fmla="+- 0 1603 31"/>
                  <a:gd name="T21" fmla="*/ T20 w 11874"/>
                  <a:gd name="T22" fmla="+- 0 1286 287"/>
                  <a:gd name="T23" fmla="*/ 1286 h 1142"/>
                  <a:gd name="T24" fmla="+- 0 1936 31"/>
                  <a:gd name="T25" fmla="*/ T24 w 11874"/>
                  <a:gd name="T26" fmla="+- 0 1333 287"/>
                  <a:gd name="T27" fmla="*/ 1333 h 1142"/>
                  <a:gd name="T28" fmla="+- 0 2272 31"/>
                  <a:gd name="T29" fmla="*/ T28 w 11874"/>
                  <a:gd name="T30" fmla="+- 0 1370 287"/>
                  <a:gd name="T31" fmla="*/ 1370 h 1142"/>
                  <a:gd name="T32" fmla="+- 0 2610 31"/>
                  <a:gd name="T33" fmla="*/ T32 w 11874"/>
                  <a:gd name="T34" fmla="+- 0 1397 287"/>
                  <a:gd name="T35" fmla="*/ 1397 h 1142"/>
                  <a:gd name="T36" fmla="+- 0 2950 31"/>
                  <a:gd name="T37" fmla="*/ T36 w 11874"/>
                  <a:gd name="T38" fmla="+- 0 1416 287"/>
                  <a:gd name="T39" fmla="*/ 1416 h 1142"/>
                  <a:gd name="T40" fmla="+- 0 3290 31"/>
                  <a:gd name="T41" fmla="*/ T40 w 11874"/>
                  <a:gd name="T42" fmla="+- 0 1426 287"/>
                  <a:gd name="T43" fmla="*/ 1426 h 1142"/>
                  <a:gd name="T44" fmla="+- 0 3629 31"/>
                  <a:gd name="T45" fmla="*/ T44 w 11874"/>
                  <a:gd name="T46" fmla="+- 0 1429 287"/>
                  <a:gd name="T47" fmla="*/ 1429 h 1142"/>
                  <a:gd name="T48" fmla="+- 0 3966 31"/>
                  <a:gd name="T49" fmla="*/ T48 w 11874"/>
                  <a:gd name="T50" fmla="+- 0 1426 287"/>
                  <a:gd name="T51" fmla="*/ 1426 h 1142"/>
                  <a:gd name="T52" fmla="+- 0 4299 31"/>
                  <a:gd name="T53" fmla="*/ T52 w 11874"/>
                  <a:gd name="T54" fmla="+- 0 1416 287"/>
                  <a:gd name="T55" fmla="*/ 1416 h 1142"/>
                  <a:gd name="T56" fmla="+- 0 4629 31"/>
                  <a:gd name="T57" fmla="*/ T56 w 11874"/>
                  <a:gd name="T58" fmla="+- 0 1401 287"/>
                  <a:gd name="T59" fmla="*/ 1401 h 1142"/>
                  <a:gd name="T60" fmla="+- 0 4954 31"/>
                  <a:gd name="T61" fmla="*/ T60 w 11874"/>
                  <a:gd name="T62" fmla="+- 0 1381 287"/>
                  <a:gd name="T63" fmla="*/ 1381 h 1142"/>
                  <a:gd name="T64" fmla="+- 0 5270 31"/>
                  <a:gd name="T65" fmla="*/ T64 w 11874"/>
                  <a:gd name="T66" fmla="+- 0 1357 287"/>
                  <a:gd name="T67" fmla="*/ 1357 h 1142"/>
                  <a:gd name="T68" fmla="+- 0 3650 31"/>
                  <a:gd name="T69" fmla="*/ T68 w 11874"/>
                  <a:gd name="T70" fmla="+- 0 1357 287"/>
                  <a:gd name="T71" fmla="*/ 1357 h 1142"/>
                  <a:gd name="T72" fmla="+- 0 3310 31"/>
                  <a:gd name="T73" fmla="*/ T72 w 11874"/>
                  <a:gd name="T74" fmla="+- 0 1355 287"/>
                  <a:gd name="T75" fmla="*/ 1355 h 1142"/>
                  <a:gd name="T76" fmla="+- 0 2969 31"/>
                  <a:gd name="T77" fmla="*/ T76 w 11874"/>
                  <a:gd name="T78" fmla="+- 0 1346 287"/>
                  <a:gd name="T79" fmla="*/ 1346 h 1142"/>
                  <a:gd name="T80" fmla="+- 0 2628 31"/>
                  <a:gd name="T81" fmla="*/ T80 w 11874"/>
                  <a:gd name="T82" fmla="+- 0 1329 287"/>
                  <a:gd name="T83" fmla="*/ 1329 h 1142"/>
                  <a:gd name="T84" fmla="+- 0 2288 31"/>
                  <a:gd name="T85" fmla="*/ T84 w 11874"/>
                  <a:gd name="T86" fmla="+- 0 1305 287"/>
                  <a:gd name="T87" fmla="*/ 1305 h 1142"/>
                  <a:gd name="T88" fmla="+- 0 1950 31"/>
                  <a:gd name="T89" fmla="*/ T88 w 11874"/>
                  <a:gd name="T90" fmla="+- 0 1272 287"/>
                  <a:gd name="T91" fmla="*/ 1272 h 1142"/>
                  <a:gd name="T92" fmla="+- 0 1615 31"/>
                  <a:gd name="T93" fmla="*/ T92 w 11874"/>
                  <a:gd name="T94" fmla="+- 0 1231 287"/>
                  <a:gd name="T95" fmla="*/ 1231 h 1142"/>
                  <a:gd name="T96" fmla="+- 0 1285 31"/>
                  <a:gd name="T97" fmla="*/ T96 w 11874"/>
                  <a:gd name="T98" fmla="+- 0 1180 287"/>
                  <a:gd name="T99" fmla="*/ 1180 h 1142"/>
                  <a:gd name="T100" fmla="+- 0 960 31"/>
                  <a:gd name="T101" fmla="*/ T100 w 11874"/>
                  <a:gd name="T102" fmla="+- 0 1119 287"/>
                  <a:gd name="T103" fmla="*/ 1119 h 1142"/>
                  <a:gd name="T104" fmla="+- 0 643 31"/>
                  <a:gd name="T105" fmla="*/ T104 w 11874"/>
                  <a:gd name="T106" fmla="+- 0 1049 287"/>
                  <a:gd name="T107" fmla="*/ 1049 h 1142"/>
                  <a:gd name="T108" fmla="+- 0 333 31"/>
                  <a:gd name="T109" fmla="*/ T108 w 11874"/>
                  <a:gd name="T110" fmla="+- 0 968 287"/>
                  <a:gd name="T111" fmla="*/ 968 h 1142"/>
                  <a:gd name="T112" fmla="+- 0 32 31"/>
                  <a:gd name="T113" fmla="*/ T112 w 11874"/>
                  <a:gd name="T114" fmla="+- 0 876 287"/>
                  <a:gd name="T115" fmla="*/ 876 h 114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</a:cxnLst>
                <a:rect l="0" t="0" r="r" b="b"/>
                <a:pathLst>
                  <a:path w="11874" h="1142">
                    <a:moveTo>
                      <a:pt x="1" y="589"/>
                    </a:moveTo>
                    <a:lnTo>
                      <a:pt x="299" y="699"/>
                    </a:lnTo>
                    <a:lnTo>
                      <a:pt x="607" y="792"/>
                    </a:lnTo>
                    <a:lnTo>
                      <a:pt x="922" y="873"/>
                    </a:lnTo>
                    <a:lnTo>
                      <a:pt x="1244" y="942"/>
                    </a:lnTo>
                    <a:lnTo>
                      <a:pt x="1572" y="999"/>
                    </a:lnTo>
                    <a:lnTo>
                      <a:pt x="1905" y="1046"/>
                    </a:lnTo>
                    <a:lnTo>
                      <a:pt x="2241" y="1083"/>
                    </a:lnTo>
                    <a:lnTo>
                      <a:pt x="2579" y="1110"/>
                    </a:lnTo>
                    <a:lnTo>
                      <a:pt x="2919" y="1129"/>
                    </a:lnTo>
                    <a:lnTo>
                      <a:pt x="3259" y="1139"/>
                    </a:lnTo>
                    <a:lnTo>
                      <a:pt x="3598" y="1142"/>
                    </a:lnTo>
                    <a:lnTo>
                      <a:pt x="3935" y="1139"/>
                    </a:lnTo>
                    <a:lnTo>
                      <a:pt x="4268" y="1129"/>
                    </a:lnTo>
                    <a:lnTo>
                      <a:pt x="4598" y="1114"/>
                    </a:lnTo>
                    <a:lnTo>
                      <a:pt x="4923" y="1094"/>
                    </a:lnTo>
                    <a:lnTo>
                      <a:pt x="5239" y="1070"/>
                    </a:lnTo>
                    <a:lnTo>
                      <a:pt x="3619" y="1070"/>
                    </a:lnTo>
                    <a:lnTo>
                      <a:pt x="3279" y="1068"/>
                    </a:lnTo>
                    <a:lnTo>
                      <a:pt x="2938" y="1059"/>
                    </a:lnTo>
                    <a:lnTo>
                      <a:pt x="2597" y="1042"/>
                    </a:lnTo>
                    <a:lnTo>
                      <a:pt x="2257" y="1018"/>
                    </a:lnTo>
                    <a:lnTo>
                      <a:pt x="1919" y="985"/>
                    </a:lnTo>
                    <a:lnTo>
                      <a:pt x="1584" y="944"/>
                    </a:lnTo>
                    <a:lnTo>
                      <a:pt x="1254" y="893"/>
                    </a:lnTo>
                    <a:lnTo>
                      <a:pt x="929" y="832"/>
                    </a:lnTo>
                    <a:lnTo>
                      <a:pt x="612" y="762"/>
                    </a:lnTo>
                    <a:lnTo>
                      <a:pt x="302" y="681"/>
                    </a:lnTo>
                    <a:lnTo>
                      <a:pt x="1" y="589"/>
                    </a:lnTo>
                  </a:path>
                </a:pathLst>
              </a:custGeom>
              <a:solidFill>
                <a:srgbClr val="8DC6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" name="Freeform 21"/>
              <p:cNvSpPr>
                <a:spLocks/>
              </p:cNvSpPr>
              <p:nvPr/>
            </p:nvSpPr>
            <p:spPr bwMode="auto">
              <a:xfrm>
                <a:off x="31" y="287"/>
                <a:ext cx="11874" cy="1142"/>
              </a:xfrm>
              <a:custGeom>
                <a:avLst/>
                <a:gdLst>
                  <a:gd name="T0" fmla="+- 0 11680 31"/>
                  <a:gd name="T1" fmla="*/ T0 w 11874"/>
                  <a:gd name="T2" fmla="+- 0 287 287"/>
                  <a:gd name="T3" fmla="*/ 287 h 1142"/>
                  <a:gd name="T4" fmla="+- 0 11217 31"/>
                  <a:gd name="T5" fmla="*/ T4 w 11874"/>
                  <a:gd name="T6" fmla="+- 0 306 287"/>
                  <a:gd name="T7" fmla="*/ 306 h 1142"/>
                  <a:gd name="T8" fmla="+- 0 10749 31"/>
                  <a:gd name="T9" fmla="*/ T8 w 11874"/>
                  <a:gd name="T10" fmla="+- 0 347 287"/>
                  <a:gd name="T11" fmla="*/ 347 h 1142"/>
                  <a:gd name="T12" fmla="+- 0 10278 31"/>
                  <a:gd name="T13" fmla="*/ T12 w 11874"/>
                  <a:gd name="T14" fmla="+- 0 407 287"/>
                  <a:gd name="T15" fmla="*/ 407 h 1142"/>
                  <a:gd name="T16" fmla="+- 0 9804 31"/>
                  <a:gd name="T17" fmla="*/ T16 w 11874"/>
                  <a:gd name="T18" fmla="+- 0 483 287"/>
                  <a:gd name="T19" fmla="*/ 483 h 1142"/>
                  <a:gd name="T20" fmla="+- 0 9327 31"/>
                  <a:gd name="T21" fmla="*/ T20 w 11874"/>
                  <a:gd name="T22" fmla="+- 0 570 287"/>
                  <a:gd name="T23" fmla="*/ 570 h 1142"/>
                  <a:gd name="T24" fmla="+- 0 7408 31"/>
                  <a:gd name="T25" fmla="*/ T24 w 11874"/>
                  <a:gd name="T26" fmla="+- 0 964 287"/>
                  <a:gd name="T27" fmla="*/ 964 h 1142"/>
                  <a:gd name="T28" fmla="+- 0 6928 31"/>
                  <a:gd name="T29" fmla="*/ T28 w 11874"/>
                  <a:gd name="T30" fmla="+- 0 1056 287"/>
                  <a:gd name="T31" fmla="*/ 1056 h 1142"/>
                  <a:gd name="T32" fmla="+- 0 6449 31"/>
                  <a:gd name="T33" fmla="*/ T32 w 11874"/>
                  <a:gd name="T34" fmla="+- 0 1136 287"/>
                  <a:gd name="T35" fmla="*/ 1136 h 1142"/>
                  <a:gd name="T36" fmla="+- 0 6175 31"/>
                  <a:gd name="T37" fmla="*/ T36 w 11874"/>
                  <a:gd name="T38" fmla="+- 0 1177 287"/>
                  <a:gd name="T39" fmla="*/ 1177 h 1142"/>
                  <a:gd name="T40" fmla="+- 0 5889 31"/>
                  <a:gd name="T41" fmla="*/ T40 w 11874"/>
                  <a:gd name="T42" fmla="+- 0 1214 287"/>
                  <a:gd name="T43" fmla="*/ 1214 h 1142"/>
                  <a:gd name="T44" fmla="+- 0 5592 31"/>
                  <a:gd name="T45" fmla="*/ T44 w 11874"/>
                  <a:gd name="T46" fmla="+- 0 1248 287"/>
                  <a:gd name="T47" fmla="*/ 1248 h 1142"/>
                  <a:gd name="T48" fmla="+- 0 5286 31"/>
                  <a:gd name="T49" fmla="*/ T48 w 11874"/>
                  <a:gd name="T50" fmla="+- 0 1279 287"/>
                  <a:gd name="T51" fmla="*/ 1279 h 1142"/>
                  <a:gd name="T52" fmla="+- 0 4971 31"/>
                  <a:gd name="T53" fmla="*/ T52 w 11874"/>
                  <a:gd name="T54" fmla="+- 0 1305 287"/>
                  <a:gd name="T55" fmla="*/ 1305 h 1142"/>
                  <a:gd name="T56" fmla="+- 0 4649 31"/>
                  <a:gd name="T57" fmla="*/ T56 w 11874"/>
                  <a:gd name="T58" fmla="+- 0 1326 287"/>
                  <a:gd name="T59" fmla="*/ 1326 h 1142"/>
                  <a:gd name="T60" fmla="+- 0 4320 31"/>
                  <a:gd name="T61" fmla="*/ T60 w 11874"/>
                  <a:gd name="T62" fmla="+- 0 1342 287"/>
                  <a:gd name="T63" fmla="*/ 1342 h 1142"/>
                  <a:gd name="T64" fmla="+- 0 3987 31"/>
                  <a:gd name="T65" fmla="*/ T64 w 11874"/>
                  <a:gd name="T66" fmla="+- 0 1352 287"/>
                  <a:gd name="T67" fmla="*/ 1352 h 1142"/>
                  <a:gd name="T68" fmla="+- 0 3650 31"/>
                  <a:gd name="T69" fmla="*/ T68 w 11874"/>
                  <a:gd name="T70" fmla="+- 0 1357 287"/>
                  <a:gd name="T71" fmla="*/ 1357 h 1142"/>
                  <a:gd name="T72" fmla="+- 0 5270 31"/>
                  <a:gd name="T73" fmla="*/ T72 w 11874"/>
                  <a:gd name="T74" fmla="+- 0 1357 287"/>
                  <a:gd name="T75" fmla="*/ 1357 h 1142"/>
                  <a:gd name="T76" fmla="+- 0 5583 31"/>
                  <a:gd name="T77" fmla="*/ T76 w 11874"/>
                  <a:gd name="T78" fmla="+- 0 1329 287"/>
                  <a:gd name="T79" fmla="*/ 1329 h 1142"/>
                  <a:gd name="T80" fmla="+- 0 5885 31"/>
                  <a:gd name="T81" fmla="*/ T80 w 11874"/>
                  <a:gd name="T82" fmla="+- 0 1299 287"/>
                  <a:gd name="T83" fmla="*/ 1299 h 1142"/>
                  <a:gd name="T84" fmla="+- 0 6459 31"/>
                  <a:gd name="T85" fmla="*/ T84 w 11874"/>
                  <a:gd name="T86" fmla="+- 0 1232 287"/>
                  <a:gd name="T87" fmla="*/ 1232 h 1142"/>
                  <a:gd name="T88" fmla="+- 0 6942 31"/>
                  <a:gd name="T89" fmla="*/ T88 w 11874"/>
                  <a:gd name="T90" fmla="+- 0 1166 287"/>
                  <a:gd name="T91" fmla="*/ 1166 h 1142"/>
                  <a:gd name="T92" fmla="+- 0 7427 31"/>
                  <a:gd name="T93" fmla="*/ T92 w 11874"/>
                  <a:gd name="T94" fmla="+- 0 1089 287"/>
                  <a:gd name="T95" fmla="*/ 1089 h 1142"/>
                  <a:gd name="T96" fmla="+- 0 9367 31"/>
                  <a:gd name="T97" fmla="*/ T96 w 11874"/>
                  <a:gd name="T98" fmla="+- 0 752 287"/>
                  <a:gd name="T99" fmla="*/ 752 h 1142"/>
                  <a:gd name="T100" fmla="+- 0 9848 31"/>
                  <a:gd name="T101" fmla="*/ T100 w 11874"/>
                  <a:gd name="T102" fmla="+- 0 678 287"/>
                  <a:gd name="T103" fmla="*/ 678 h 1142"/>
                  <a:gd name="T104" fmla="+- 0 10327 31"/>
                  <a:gd name="T105" fmla="*/ T104 w 11874"/>
                  <a:gd name="T106" fmla="+- 0 616 287"/>
                  <a:gd name="T107" fmla="*/ 616 h 1142"/>
                  <a:gd name="T108" fmla="+- 0 10801 31"/>
                  <a:gd name="T109" fmla="*/ T108 w 11874"/>
                  <a:gd name="T110" fmla="+- 0 570 287"/>
                  <a:gd name="T111" fmla="*/ 570 h 1142"/>
                  <a:gd name="T112" fmla="+- 0 11271 31"/>
                  <a:gd name="T113" fmla="*/ T112 w 11874"/>
                  <a:gd name="T114" fmla="+- 0 542 287"/>
                  <a:gd name="T115" fmla="*/ 542 h 1142"/>
                  <a:gd name="T116" fmla="+- 0 11736 31"/>
                  <a:gd name="T117" fmla="*/ T116 w 11874"/>
                  <a:gd name="T118" fmla="+- 0 538 287"/>
                  <a:gd name="T119" fmla="*/ 538 h 1142"/>
                  <a:gd name="T120" fmla="+- 0 11906 31"/>
                  <a:gd name="T121" fmla="*/ T120 w 11874"/>
                  <a:gd name="T122" fmla="+- 0 538 287"/>
                  <a:gd name="T123" fmla="*/ 538 h 1142"/>
                  <a:gd name="T124" fmla="+- 0 11906 31"/>
                  <a:gd name="T125" fmla="*/ T124 w 11874"/>
                  <a:gd name="T126" fmla="+- 0 291 287"/>
                  <a:gd name="T127" fmla="*/ 291 h 1142"/>
                  <a:gd name="T128" fmla="+- 0 11680 31"/>
                  <a:gd name="T129" fmla="*/ T128 w 11874"/>
                  <a:gd name="T130" fmla="+- 0 287 287"/>
                  <a:gd name="T131" fmla="*/ 287 h 114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</a:cxnLst>
                <a:rect l="0" t="0" r="r" b="b"/>
                <a:pathLst>
                  <a:path w="11874" h="1142">
                    <a:moveTo>
                      <a:pt x="11649" y="0"/>
                    </a:moveTo>
                    <a:lnTo>
                      <a:pt x="11186" y="19"/>
                    </a:lnTo>
                    <a:lnTo>
                      <a:pt x="10718" y="60"/>
                    </a:lnTo>
                    <a:lnTo>
                      <a:pt x="10247" y="120"/>
                    </a:lnTo>
                    <a:lnTo>
                      <a:pt x="9773" y="196"/>
                    </a:lnTo>
                    <a:lnTo>
                      <a:pt x="9296" y="283"/>
                    </a:lnTo>
                    <a:lnTo>
                      <a:pt x="7377" y="677"/>
                    </a:lnTo>
                    <a:lnTo>
                      <a:pt x="6897" y="769"/>
                    </a:lnTo>
                    <a:lnTo>
                      <a:pt x="6418" y="849"/>
                    </a:lnTo>
                    <a:lnTo>
                      <a:pt x="6144" y="890"/>
                    </a:lnTo>
                    <a:lnTo>
                      <a:pt x="5858" y="927"/>
                    </a:lnTo>
                    <a:lnTo>
                      <a:pt x="5561" y="961"/>
                    </a:lnTo>
                    <a:lnTo>
                      <a:pt x="5255" y="992"/>
                    </a:lnTo>
                    <a:lnTo>
                      <a:pt x="4940" y="1018"/>
                    </a:lnTo>
                    <a:lnTo>
                      <a:pt x="4618" y="1039"/>
                    </a:lnTo>
                    <a:lnTo>
                      <a:pt x="4289" y="1055"/>
                    </a:lnTo>
                    <a:lnTo>
                      <a:pt x="3956" y="1065"/>
                    </a:lnTo>
                    <a:lnTo>
                      <a:pt x="3619" y="1070"/>
                    </a:lnTo>
                    <a:lnTo>
                      <a:pt x="5239" y="1070"/>
                    </a:lnTo>
                    <a:lnTo>
                      <a:pt x="5552" y="1042"/>
                    </a:lnTo>
                    <a:lnTo>
                      <a:pt x="5854" y="1012"/>
                    </a:lnTo>
                    <a:lnTo>
                      <a:pt x="6428" y="945"/>
                    </a:lnTo>
                    <a:lnTo>
                      <a:pt x="6911" y="879"/>
                    </a:lnTo>
                    <a:lnTo>
                      <a:pt x="7396" y="802"/>
                    </a:lnTo>
                    <a:lnTo>
                      <a:pt x="9336" y="465"/>
                    </a:lnTo>
                    <a:lnTo>
                      <a:pt x="9817" y="391"/>
                    </a:lnTo>
                    <a:lnTo>
                      <a:pt x="10296" y="329"/>
                    </a:lnTo>
                    <a:lnTo>
                      <a:pt x="10770" y="283"/>
                    </a:lnTo>
                    <a:lnTo>
                      <a:pt x="11240" y="255"/>
                    </a:lnTo>
                    <a:lnTo>
                      <a:pt x="11705" y="251"/>
                    </a:lnTo>
                    <a:lnTo>
                      <a:pt x="11875" y="251"/>
                    </a:lnTo>
                    <a:lnTo>
                      <a:pt x="11875" y="4"/>
                    </a:lnTo>
                    <a:lnTo>
                      <a:pt x="11649" y="0"/>
                    </a:lnTo>
                  </a:path>
                </a:pathLst>
              </a:custGeom>
              <a:solidFill>
                <a:srgbClr val="8DC6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31" y="287"/>
                <a:ext cx="11874" cy="1142"/>
              </a:xfrm>
              <a:custGeom>
                <a:avLst/>
                <a:gdLst>
                  <a:gd name="T0" fmla="+- 0 11906 31"/>
                  <a:gd name="T1" fmla="*/ T0 w 11874"/>
                  <a:gd name="T2" fmla="+- 0 538 287"/>
                  <a:gd name="T3" fmla="*/ 538 h 1142"/>
                  <a:gd name="T4" fmla="+- 0 11736 31"/>
                  <a:gd name="T5" fmla="*/ T4 w 11874"/>
                  <a:gd name="T6" fmla="+- 0 538 287"/>
                  <a:gd name="T7" fmla="*/ 538 h 1142"/>
                  <a:gd name="T8" fmla="+- 0 11906 31"/>
                  <a:gd name="T9" fmla="*/ T8 w 11874"/>
                  <a:gd name="T10" fmla="+- 0 545 287"/>
                  <a:gd name="T11" fmla="*/ 545 h 1142"/>
                  <a:gd name="T12" fmla="+- 0 11906 31"/>
                  <a:gd name="T13" fmla="*/ T12 w 11874"/>
                  <a:gd name="T14" fmla="+- 0 538 287"/>
                  <a:gd name="T15" fmla="*/ 538 h 114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1874" h="1142">
                    <a:moveTo>
                      <a:pt x="11875" y="251"/>
                    </a:moveTo>
                    <a:lnTo>
                      <a:pt x="11705" y="251"/>
                    </a:lnTo>
                    <a:lnTo>
                      <a:pt x="11875" y="258"/>
                    </a:lnTo>
                    <a:lnTo>
                      <a:pt x="11875" y="251"/>
                    </a:lnTo>
                  </a:path>
                </a:pathLst>
              </a:custGeom>
              <a:solidFill>
                <a:srgbClr val="8DC6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7" name="Group 11"/>
            <p:cNvGrpSpPr>
              <a:grpSpLocks/>
            </p:cNvGrpSpPr>
            <p:nvPr/>
          </p:nvGrpSpPr>
          <p:grpSpPr bwMode="auto">
            <a:xfrm>
              <a:off x="0" y="0"/>
              <a:ext cx="6957" cy="1271"/>
              <a:chOff x="0" y="0"/>
              <a:chExt cx="6957" cy="1271"/>
            </a:xfrm>
          </p:grpSpPr>
          <p:sp>
            <p:nvSpPr>
              <p:cNvPr id="19" name="Freeform 12"/>
              <p:cNvSpPr>
                <a:spLocks/>
              </p:cNvSpPr>
              <p:nvPr/>
            </p:nvSpPr>
            <p:spPr bwMode="auto">
              <a:xfrm>
                <a:off x="0" y="0"/>
                <a:ext cx="6957" cy="1271"/>
              </a:xfrm>
              <a:custGeom>
                <a:avLst/>
                <a:gdLst>
                  <a:gd name="T0" fmla="*/ 0 w 6957"/>
                  <a:gd name="T1" fmla="*/ 0 h 1271"/>
                  <a:gd name="T2" fmla="*/ 0 w 6957"/>
                  <a:gd name="T3" fmla="*/ 92 h 1271"/>
                  <a:gd name="T4" fmla="*/ 8 w 6957"/>
                  <a:gd name="T5" fmla="*/ 96 h 1271"/>
                  <a:gd name="T6" fmla="*/ 265 w 6957"/>
                  <a:gd name="T7" fmla="*/ 226 h 1271"/>
                  <a:gd name="T8" fmla="*/ 521 w 6957"/>
                  <a:gd name="T9" fmla="*/ 347 h 1271"/>
                  <a:gd name="T10" fmla="*/ 776 w 6957"/>
                  <a:gd name="T11" fmla="*/ 460 h 1271"/>
                  <a:gd name="T12" fmla="*/ 1029 w 6957"/>
                  <a:gd name="T13" fmla="*/ 565 h 1271"/>
                  <a:gd name="T14" fmla="*/ 1280 w 6957"/>
                  <a:gd name="T15" fmla="*/ 661 h 1271"/>
                  <a:gd name="T16" fmla="*/ 1530 w 6957"/>
                  <a:gd name="T17" fmla="*/ 750 h 1271"/>
                  <a:gd name="T18" fmla="*/ 1779 w 6957"/>
                  <a:gd name="T19" fmla="*/ 831 h 1271"/>
                  <a:gd name="T20" fmla="*/ 2027 w 6957"/>
                  <a:gd name="T21" fmla="*/ 905 h 1271"/>
                  <a:gd name="T22" fmla="*/ 2273 w 6957"/>
                  <a:gd name="T23" fmla="*/ 971 h 1271"/>
                  <a:gd name="T24" fmla="*/ 2518 w 6957"/>
                  <a:gd name="T25" fmla="*/ 1031 h 1271"/>
                  <a:gd name="T26" fmla="*/ 2762 w 6957"/>
                  <a:gd name="T27" fmla="*/ 1083 h 1271"/>
                  <a:gd name="T28" fmla="*/ 3005 w 6957"/>
                  <a:gd name="T29" fmla="*/ 1128 h 1271"/>
                  <a:gd name="T30" fmla="*/ 3247 w 6957"/>
                  <a:gd name="T31" fmla="*/ 1167 h 1271"/>
                  <a:gd name="T32" fmla="*/ 3487 w 6957"/>
                  <a:gd name="T33" fmla="*/ 1199 h 1271"/>
                  <a:gd name="T34" fmla="*/ 3727 w 6957"/>
                  <a:gd name="T35" fmla="*/ 1225 h 1271"/>
                  <a:gd name="T36" fmla="*/ 3966 w 6957"/>
                  <a:gd name="T37" fmla="*/ 1245 h 1271"/>
                  <a:gd name="T38" fmla="*/ 4204 w 6957"/>
                  <a:gd name="T39" fmla="*/ 1259 h 1271"/>
                  <a:gd name="T40" fmla="*/ 4441 w 6957"/>
                  <a:gd name="T41" fmla="*/ 1268 h 1271"/>
                  <a:gd name="T42" fmla="*/ 4677 w 6957"/>
                  <a:gd name="T43" fmla="*/ 1271 h 1271"/>
                  <a:gd name="T44" fmla="*/ 4792 w 6957"/>
                  <a:gd name="T45" fmla="*/ 1270 h 1271"/>
                  <a:gd name="T46" fmla="*/ 4908 w 6957"/>
                  <a:gd name="T47" fmla="*/ 1268 h 1271"/>
                  <a:gd name="T48" fmla="*/ 5023 w 6957"/>
                  <a:gd name="T49" fmla="*/ 1265 h 1271"/>
                  <a:gd name="T50" fmla="*/ 5138 w 6957"/>
                  <a:gd name="T51" fmla="*/ 1260 h 1271"/>
                  <a:gd name="T52" fmla="*/ 5252 w 6957"/>
                  <a:gd name="T53" fmla="*/ 1255 h 1271"/>
                  <a:gd name="T54" fmla="*/ 5367 w 6957"/>
                  <a:gd name="T55" fmla="*/ 1248 h 1271"/>
                  <a:gd name="T56" fmla="*/ 5481 w 6957"/>
                  <a:gd name="T57" fmla="*/ 1240 h 1271"/>
                  <a:gd name="T58" fmla="*/ 5596 w 6957"/>
                  <a:gd name="T59" fmla="*/ 1231 h 1271"/>
                  <a:gd name="T60" fmla="*/ 5824 w 6957"/>
                  <a:gd name="T61" fmla="*/ 1209 h 1271"/>
                  <a:gd name="T62" fmla="*/ 5847 w 6957"/>
                  <a:gd name="T63" fmla="*/ 1206 h 1271"/>
                  <a:gd name="T64" fmla="*/ 4933 w 6957"/>
                  <a:gd name="T65" fmla="*/ 1206 h 1271"/>
                  <a:gd name="T66" fmla="*/ 4683 w 6957"/>
                  <a:gd name="T67" fmla="*/ 1204 h 1271"/>
                  <a:gd name="T68" fmla="*/ 4433 w 6957"/>
                  <a:gd name="T69" fmla="*/ 1195 h 1271"/>
                  <a:gd name="T70" fmla="*/ 4181 w 6957"/>
                  <a:gd name="T71" fmla="*/ 1180 h 1271"/>
                  <a:gd name="T72" fmla="*/ 3929 w 6957"/>
                  <a:gd name="T73" fmla="*/ 1160 h 1271"/>
                  <a:gd name="T74" fmla="*/ 3676 w 6957"/>
                  <a:gd name="T75" fmla="*/ 1133 h 1271"/>
                  <a:gd name="T76" fmla="*/ 3422 w 6957"/>
                  <a:gd name="T77" fmla="*/ 1099 h 1271"/>
                  <a:gd name="T78" fmla="*/ 3167 w 6957"/>
                  <a:gd name="T79" fmla="*/ 1058 h 1271"/>
                  <a:gd name="T80" fmla="*/ 2911 w 6957"/>
                  <a:gd name="T81" fmla="*/ 1011 h 1271"/>
                  <a:gd name="T82" fmla="*/ 2654 w 6957"/>
                  <a:gd name="T83" fmla="*/ 956 h 1271"/>
                  <a:gd name="T84" fmla="*/ 2396 w 6957"/>
                  <a:gd name="T85" fmla="*/ 894 h 1271"/>
                  <a:gd name="T86" fmla="*/ 2137 w 6957"/>
                  <a:gd name="T87" fmla="*/ 825 h 1271"/>
                  <a:gd name="T88" fmla="*/ 1877 w 6957"/>
                  <a:gd name="T89" fmla="*/ 747 h 1271"/>
                  <a:gd name="T90" fmla="*/ 1615 w 6957"/>
                  <a:gd name="T91" fmla="*/ 662 h 1271"/>
                  <a:gd name="T92" fmla="*/ 1353 w 6957"/>
                  <a:gd name="T93" fmla="*/ 568 h 1271"/>
                  <a:gd name="T94" fmla="*/ 1089 w 6957"/>
                  <a:gd name="T95" fmla="*/ 466 h 1271"/>
                  <a:gd name="T96" fmla="*/ 824 w 6957"/>
                  <a:gd name="T97" fmla="*/ 356 h 1271"/>
                  <a:gd name="T98" fmla="*/ 557 w 6957"/>
                  <a:gd name="T99" fmla="*/ 237 h 1271"/>
                  <a:gd name="T100" fmla="*/ 289 w 6957"/>
                  <a:gd name="T101" fmla="*/ 108 h 1271"/>
                  <a:gd name="T102" fmla="*/ 77 w 6957"/>
                  <a:gd name="T103" fmla="*/ 0 h 1271"/>
                  <a:gd name="T104" fmla="*/ 0 w 6957"/>
                  <a:gd name="T105" fmla="*/ 0 h 1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957" h="1271">
                    <a:moveTo>
                      <a:pt x="0" y="0"/>
                    </a:moveTo>
                    <a:lnTo>
                      <a:pt x="0" y="92"/>
                    </a:lnTo>
                    <a:lnTo>
                      <a:pt x="8" y="96"/>
                    </a:lnTo>
                    <a:lnTo>
                      <a:pt x="265" y="226"/>
                    </a:lnTo>
                    <a:lnTo>
                      <a:pt x="521" y="347"/>
                    </a:lnTo>
                    <a:lnTo>
                      <a:pt x="776" y="460"/>
                    </a:lnTo>
                    <a:lnTo>
                      <a:pt x="1029" y="565"/>
                    </a:lnTo>
                    <a:lnTo>
                      <a:pt x="1280" y="661"/>
                    </a:lnTo>
                    <a:lnTo>
                      <a:pt x="1530" y="750"/>
                    </a:lnTo>
                    <a:lnTo>
                      <a:pt x="1779" y="831"/>
                    </a:lnTo>
                    <a:lnTo>
                      <a:pt x="2027" y="905"/>
                    </a:lnTo>
                    <a:lnTo>
                      <a:pt x="2273" y="971"/>
                    </a:lnTo>
                    <a:lnTo>
                      <a:pt x="2518" y="1031"/>
                    </a:lnTo>
                    <a:lnTo>
                      <a:pt x="2762" y="1083"/>
                    </a:lnTo>
                    <a:lnTo>
                      <a:pt x="3005" y="1128"/>
                    </a:lnTo>
                    <a:lnTo>
                      <a:pt x="3247" y="1167"/>
                    </a:lnTo>
                    <a:lnTo>
                      <a:pt x="3487" y="1199"/>
                    </a:lnTo>
                    <a:lnTo>
                      <a:pt x="3727" y="1225"/>
                    </a:lnTo>
                    <a:lnTo>
                      <a:pt x="3966" y="1245"/>
                    </a:lnTo>
                    <a:lnTo>
                      <a:pt x="4204" y="1259"/>
                    </a:lnTo>
                    <a:lnTo>
                      <a:pt x="4441" y="1268"/>
                    </a:lnTo>
                    <a:lnTo>
                      <a:pt x="4677" y="1271"/>
                    </a:lnTo>
                    <a:lnTo>
                      <a:pt x="4792" y="1270"/>
                    </a:lnTo>
                    <a:lnTo>
                      <a:pt x="4908" y="1268"/>
                    </a:lnTo>
                    <a:lnTo>
                      <a:pt x="5023" y="1265"/>
                    </a:lnTo>
                    <a:lnTo>
                      <a:pt x="5138" y="1260"/>
                    </a:lnTo>
                    <a:lnTo>
                      <a:pt x="5252" y="1255"/>
                    </a:lnTo>
                    <a:lnTo>
                      <a:pt x="5367" y="1248"/>
                    </a:lnTo>
                    <a:lnTo>
                      <a:pt x="5481" y="1240"/>
                    </a:lnTo>
                    <a:lnTo>
                      <a:pt x="5596" y="1231"/>
                    </a:lnTo>
                    <a:lnTo>
                      <a:pt x="5824" y="1209"/>
                    </a:lnTo>
                    <a:lnTo>
                      <a:pt x="5847" y="1206"/>
                    </a:lnTo>
                    <a:lnTo>
                      <a:pt x="4933" y="1206"/>
                    </a:lnTo>
                    <a:lnTo>
                      <a:pt x="4683" y="1204"/>
                    </a:lnTo>
                    <a:lnTo>
                      <a:pt x="4433" y="1195"/>
                    </a:lnTo>
                    <a:lnTo>
                      <a:pt x="4181" y="1180"/>
                    </a:lnTo>
                    <a:lnTo>
                      <a:pt x="3929" y="1160"/>
                    </a:lnTo>
                    <a:lnTo>
                      <a:pt x="3676" y="1133"/>
                    </a:lnTo>
                    <a:lnTo>
                      <a:pt x="3422" y="1099"/>
                    </a:lnTo>
                    <a:lnTo>
                      <a:pt x="3167" y="1058"/>
                    </a:lnTo>
                    <a:lnTo>
                      <a:pt x="2911" y="1011"/>
                    </a:lnTo>
                    <a:lnTo>
                      <a:pt x="2654" y="956"/>
                    </a:lnTo>
                    <a:lnTo>
                      <a:pt x="2396" y="894"/>
                    </a:lnTo>
                    <a:lnTo>
                      <a:pt x="2137" y="825"/>
                    </a:lnTo>
                    <a:lnTo>
                      <a:pt x="1877" y="747"/>
                    </a:lnTo>
                    <a:lnTo>
                      <a:pt x="1615" y="662"/>
                    </a:lnTo>
                    <a:lnTo>
                      <a:pt x="1353" y="568"/>
                    </a:lnTo>
                    <a:lnTo>
                      <a:pt x="1089" y="466"/>
                    </a:lnTo>
                    <a:lnTo>
                      <a:pt x="824" y="356"/>
                    </a:lnTo>
                    <a:lnTo>
                      <a:pt x="557" y="237"/>
                    </a:lnTo>
                    <a:lnTo>
                      <a:pt x="289" y="108"/>
                    </a:lnTo>
                    <a:lnTo>
                      <a:pt x="77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3DD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" name="Freeform 13"/>
              <p:cNvSpPr>
                <a:spLocks/>
              </p:cNvSpPr>
              <p:nvPr/>
            </p:nvSpPr>
            <p:spPr bwMode="auto">
              <a:xfrm>
                <a:off x="0" y="0"/>
                <a:ext cx="6957" cy="1271"/>
              </a:xfrm>
              <a:custGeom>
                <a:avLst/>
                <a:gdLst>
                  <a:gd name="T0" fmla="*/ 6957 w 6957"/>
                  <a:gd name="T1" fmla="*/ 1038 h 1271"/>
                  <a:gd name="T2" fmla="*/ 6856 w 6957"/>
                  <a:gd name="T3" fmla="*/ 1054 h 1271"/>
                  <a:gd name="T4" fmla="*/ 6655 w 6957"/>
                  <a:gd name="T5" fmla="*/ 1083 h 1271"/>
                  <a:gd name="T6" fmla="*/ 6555 w 6957"/>
                  <a:gd name="T7" fmla="*/ 1096 h 1271"/>
                  <a:gd name="T8" fmla="*/ 6353 w 6957"/>
                  <a:gd name="T9" fmla="*/ 1121 h 1271"/>
                  <a:gd name="T10" fmla="*/ 6151 w 6957"/>
                  <a:gd name="T11" fmla="*/ 1143 h 1271"/>
                  <a:gd name="T12" fmla="*/ 5949 w 6957"/>
                  <a:gd name="T13" fmla="*/ 1162 h 1271"/>
                  <a:gd name="T14" fmla="*/ 5747 w 6957"/>
                  <a:gd name="T15" fmla="*/ 1178 h 1271"/>
                  <a:gd name="T16" fmla="*/ 5544 w 6957"/>
                  <a:gd name="T17" fmla="*/ 1190 h 1271"/>
                  <a:gd name="T18" fmla="*/ 5341 w 6957"/>
                  <a:gd name="T19" fmla="*/ 1199 h 1271"/>
                  <a:gd name="T20" fmla="*/ 5137 w 6957"/>
                  <a:gd name="T21" fmla="*/ 1205 h 1271"/>
                  <a:gd name="T22" fmla="*/ 4933 w 6957"/>
                  <a:gd name="T23" fmla="*/ 1206 h 1271"/>
                  <a:gd name="T24" fmla="*/ 5847 w 6957"/>
                  <a:gd name="T25" fmla="*/ 1206 h 1271"/>
                  <a:gd name="T26" fmla="*/ 6051 w 6957"/>
                  <a:gd name="T27" fmla="*/ 1183 h 1271"/>
                  <a:gd name="T28" fmla="*/ 6279 w 6957"/>
                  <a:gd name="T29" fmla="*/ 1153 h 1271"/>
                  <a:gd name="T30" fmla="*/ 6505 w 6957"/>
                  <a:gd name="T31" fmla="*/ 1118 h 1271"/>
                  <a:gd name="T32" fmla="*/ 6715 w 6957"/>
                  <a:gd name="T33" fmla="*/ 1083 h 1271"/>
                  <a:gd name="T34" fmla="*/ 6957 w 6957"/>
                  <a:gd name="T35" fmla="*/ 1038 h 1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957" h="1271">
                    <a:moveTo>
                      <a:pt x="6957" y="1038"/>
                    </a:moveTo>
                    <a:lnTo>
                      <a:pt x="6856" y="1054"/>
                    </a:lnTo>
                    <a:lnTo>
                      <a:pt x="6655" y="1083"/>
                    </a:lnTo>
                    <a:lnTo>
                      <a:pt x="6555" y="1096"/>
                    </a:lnTo>
                    <a:lnTo>
                      <a:pt x="6353" y="1121"/>
                    </a:lnTo>
                    <a:lnTo>
                      <a:pt x="6151" y="1143"/>
                    </a:lnTo>
                    <a:lnTo>
                      <a:pt x="5949" y="1162"/>
                    </a:lnTo>
                    <a:lnTo>
                      <a:pt x="5747" y="1178"/>
                    </a:lnTo>
                    <a:lnTo>
                      <a:pt x="5544" y="1190"/>
                    </a:lnTo>
                    <a:lnTo>
                      <a:pt x="5341" y="1199"/>
                    </a:lnTo>
                    <a:lnTo>
                      <a:pt x="5137" y="1205"/>
                    </a:lnTo>
                    <a:lnTo>
                      <a:pt x="4933" y="1206"/>
                    </a:lnTo>
                    <a:lnTo>
                      <a:pt x="5847" y="1206"/>
                    </a:lnTo>
                    <a:lnTo>
                      <a:pt x="6051" y="1183"/>
                    </a:lnTo>
                    <a:lnTo>
                      <a:pt x="6279" y="1153"/>
                    </a:lnTo>
                    <a:lnTo>
                      <a:pt x="6505" y="1118"/>
                    </a:lnTo>
                    <a:lnTo>
                      <a:pt x="6715" y="1083"/>
                    </a:lnTo>
                    <a:lnTo>
                      <a:pt x="6957" y="1038"/>
                    </a:lnTo>
                  </a:path>
                </a:pathLst>
              </a:custGeom>
              <a:solidFill>
                <a:srgbClr val="C3DD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31" name="TextBox 30"/>
          <p:cNvSpPr txBox="1"/>
          <p:nvPr/>
        </p:nvSpPr>
        <p:spPr>
          <a:xfrm>
            <a:off x="1085853" y="1146350"/>
            <a:ext cx="95544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6600"/>
                </a:solidFill>
                <a:latin typeface="Arial Narrow" panose="020B0606020202030204" pitchFamily="34" charset="0"/>
              </a:rPr>
              <a:t>Предлагаем установить арочные навесы и скамейки, вписывающиеся в общее оформление </a:t>
            </a:r>
            <a:r>
              <a:rPr lang="ru-RU" sz="2400" b="1" dirty="0" err="1" smtClean="0">
                <a:solidFill>
                  <a:srgbClr val="006600"/>
                </a:solidFill>
                <a:latin typeface="Arial Narrow" panose="020B0606020202030204" pitchFamily="34" charset="0"/>
              </a:rPr>
              <a:t>Агропарка</a:t>
            </a:r>
            <a:r>
              <a:rPr lang="ru-RU" sz="2400" b="1" dirty="0" smtClean="0">
                <a:solidFill>
                  <a:srgbClr val="006600"/>
                </a:solidFill>
                <a:latin typeface="Arial Narrow" panose="020B0606020202030204" pitchFamily="34" charset="0"/>
              </a:rPr>
              <a:t> и не наносящие вреда экологии</a:t>
            </a:r>
            <a:endParaRPr lang="ru-RU" sz="2400" b="1" dirty="0">
              <a:solidFill>
                <a:srgbClr val="006600"/>
              </a:solidFill>
              <a:latin typeface="Arial Narrow" panose="020B0606020202030204" pitchFamily="34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5570" y="2005923"/>
            <a:ext cx="3810000" cy="3743325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009" y="1977347"/>
            <a:ext cx="5372100" cy="3800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2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0">
              <a:srgbClr val="EBFA9E"/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 flipV="1">
            <a:off x="0" y="116480"/>
            <a:ext cx="12192000" cy="996040"/>
            <a:chOff x="0" y="0"/>
            <a:chExt cx="11906" cy="1509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1829" y="537"/>
              <a:ext cx="10077" cy="962"/>
              <a:chOff x="1829" y="537"/>
              <a:chExt cx="10077" cy="962"/>
            </a:xfrm>
          </p:grpSpPr>
          <p:sp>
            <p:nvSpPr>
              <p:cNvPr id="12" name="Freeform 4"/>
              <p:cNvSpPr>
                <a:spLocks/>
              </p:cNvSpPr>
              <p:nvPr/>
            </p:nvSpPr>
            <p:spPr bwMode="auto">
              <a:xfrm>
                <a:off x="1829" y="537"/>
                <a:ext cx="10077" cy="962"/>
              </a:xfrm>
              <a:custGeom>
                <a:avLst/>
                <a:gdLst>
                  <a:gd name="T0" fmla="+- 0 1829 1829"/>
                  <a:gd name="T1" fmla="*/ T0 w 10077"/>
                  <a:gd name="T2" fmla="+- 0 1319 537"/>
                  <a:gd name="T3" fmla="*/ 1319 h 962"/>
                  <a:gd name="T4" fmla="+- 0 2057 1829"/>
                  <a:gd name="T5" fmla="*/ T4 w 10077"/>
                  <a:gd name="T6" fmla="+- 0 1354 537"/>
                  <a:gd name="T7" fmla="*/ 1354 h 962"/>
                  <a:gd name="T8" fmla="+- 0 2287 1829"/>
                  <a:gd name="T9" fmla="*/ T8 w 10077"/>
                  <a:gd name="T10" fmla="+- 0 1385 537"/>
                  <a:gd name="T11" fmla="*/ 1385 h 962"/>
                  <a:gd name="T12" fmla="+- 0 2518 1829"/>
                  <a:gd name="T13" fmla="*/ T12 w 10077"/>
                  <a:gd name="T14" fmla="+- 0 1412 537"/>
                  <a:gd name="T15" fmla="*/ 1412 h 962"/>
                  <a:gd name="T16" fmla="+- 0 2749 1829"/>
                  <a:gd name="T17" fmla="*/ T16 w 10077"/>
                  <a:gd name="T18" fmla="+- 0 1435 537"/>
                  <a:gd name="T19" fmla="*/ 1435 h 962"/>
                  <a:gd name="T20" fmla="+- 0 2980 1829"/>
                  <a:gd name="T21" fmla="*/ T20 w 10077"/>
                  <a:gd name="T22" fmla="+- 0 1454 537"/>
                  <a:gd name="T23" fmla="*/ 1454 h 962"/>
                  <a:gd name="T24" fmla="+- 0 3212 1829"/>
                  <a:gd name="T25" fmla="*/ T24 w 10077"/>
                  <a:gd name="T26" fmla="+- 0 1469 537"/>
                  <a:gd name="T27" fmla="*/ 1469 h 962"/>
                  <a:gd name="T28" fmla="+- 0 3443 1829"/>
                  <a:gd name="T29" fmla="*/ T28 w 10077"/>
                  <a:gd name="T30" fmla="+- 0 1481 537"/>
                  <a:gd name="T31" fmla="*/ 1481 h 962"/>
                  <a:gd name="T32" fmla="+- 0 3673 1829"/>
                  <a:gd name="T33" fmla="*/ T32 w 10077"/>
                  <a:gd name="T34" fmla="+- 0 1490 537"/>
                  <a:gd name="T35" fmla="*/ 1490 h 962"/>
                  <a:gd name="T36" fmla="+- 0 3901 1829"/>
                  <a:gd name="T37" fmla="*/ T36 w 10077"/>
                  <a:gd name="T38" fmla="+- 0 1496 537"/>
                  <a:gd name="T39" fmla="*/ 1496 h 962"/>
                  <a:gd name="T40" fmla="+- 0 4129 1829"/>
                  <a:gd name="T41" fmla="*/ T40 w 10077"/>
                  <a:gd name="T42" fmla="+- 0 1499 537"/>
                  <a:gd name="T43" fmla="*/ 1499 h 962"/>
                  <a:gd name="T44" fmla="+- 0 4354 1829"/>
                  <a:gd name="T45" fmla="*/ T44 w 10077"/>
                  <a:gd name="T46" fmla="+- 0 1499 537"/>
                  <a:gd name="T47" fmla="*/ 1499 h 962"/>
                  <a:gd name="T48" fmla="+- 0 4577 1829"/>
                  <a:gd name="T49" fmla="*/ T48 w 10077"/>
                  <a:gd name="T50" fmla="+- 0 1497 537"/>
                  <a:gd name="T51" fmla="*/ 1497 h 962"/>
                  <a:gd name="T52" fmla="+- 0 5015 1829"/>
                  <a:gd name="T53" fmla="*/ T52 w 10077"/>
                  <a:gd name="T54" fmla="+- 0 1487 537"/>
                  <a:gd name="T55" fmla="*/ 1487 h 962"/>
                  <a:gd name="T56" fmla="+- 0 5439 1829"/>
                  <a:gd name="T57" fmla="*/ T56 w 10077"/>
                  <a:gd name="T58" fmla="+- 0 1469 537"/>
                  <a:gd name="T59" fmla="*/ 1469 h 962"/>
                  <a:gd name="T60" fmla="+- 0 5847 1829"/>
                  <a:gd name="T61" fmla="*/ T60 w 10077"/>
                  <a:gd name="T62" fmla="+- 0 1446 537"/>
                  <a:gd name="T63" fmla="*/ 1446 h 962"/>
                  <a:gd name="T64" fmla="+- 0 6085 1829"/>
                  <a:gd name="T65" fmla="*/ T64 w 10077"/>
                  <a:gd name="T66" fmla="+- 0 1429 537"/>
                  <a:gd name="T67" fmla="*/ 1429 h 962"/>
                  <a:gd name="T68" fmla="+- 0 3524 1829"/>
                  <a:gd name="T69" fmla="*/ T68 w 10077"/>
                  <a:gd name="T70" fmla="+- 0 1429 537"/>
                  <a:gd name="T71" fmla="*/ 1429 h 962"/>
                  <a:gd name="T72" fmla="+- 0 3281 1829"/>
                  <a:gd name="T73" fmla="*/ T72 w 10077"/>
                  <a:gd name="T74" fmla="+- 0 1426 537"/>
                  <a:gd name="T75" fmla="*/ 1426 h 962"/>
                  <a:gd name="T76" fmla="+- 0 3038 1829"/>
                  <a:gd name="T77" fmla="*/ T76 w 10077"/>
                  <a:gd name="T78" fmla="+- 0 1419 537"/>
                  <a:gd name="T79" fmla="*/ 1419 h 962"/>
                  <a:gd name="T80" fmla="+- 0 2795 1829"/>
                  <a:gd name="T81" fmla="*/ T80 w 10077"/>
                  <a:gd name="T82" fmla="+- 0 1408 537"/>
                  <a:gd name="T83" fmla="*/ 1408 h 962"/>
                  <a:gd name="T84" fmla="+- 0 2551 1829"/>
                  <a:gd name="T85" fmla="*/ T84 w 10077"/>
                  <a:gd name="T86" fmla="+- 0 1393 537"/>
                  <a:gd name="T87" fmla="*/ 1393 h 962"/>
                  <a:gd name="T88" fmla="+- 0 2309 1829"/>
                  <a:gd name="T89" fmla="*/ T88 w 10077"/>
                  <a:gd name="T90" fmla="+- 0 1373 537"/>
                  <a:gd name="T91" fmla="*/ 1373 h 962"/>
                  <a:gd name="T92" fmla="+- 0 2068 1829"/>
                  <a:gd name="T93" fmla="*/ T92 w 10077"/>
                  <a:gd name="T94" fmla="+- 0 1348 537"/>
                  <a:gd name="T95" fmla="*/ 1348 h 962"/>
                  <a:gd name="T96" fmla="+- 0 1829 1829"/>
                  <a:gd name="T97" fmla="*/ T96 w 10077"/>
                  <a:gd name="T98" fmla="+- 0 1319 537"/>
                  <a:gd name="T99" fmla="*/ 1319 h 96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</a:cxnLst>
                <a:rect l="0" t="0" r="r" b="b"/>
                <a:pathLst>
                  <a:path w="10077" h="962">
                    <a:moveTo>
                      <a:pt x="0" y="782"/>
                    </a:moveTo>
                    <a:lnTo>
                      <a:pt x="228" y="817"/>
                    </a:lnTo>
                    <a:lnTo>
                      <a:pt x="458" y="848"/>
                    </a:lnTo>
                    <a:lnTo>
                      <a:pt x="689" y="875"/>
                    </a:lnTo>
                    <a:lnTo>
                      <a:pt x="920" y="898"/>
                    </a:lnTo>
                    <a:lnTo>
                      <a:pt x="1151" y="917"/>
                    </a:lnTo>
                    <a:lnTo>
                      <a:pt x="1383" y="932"/>
                    </a:lnTo>
                    <a:lnTo>
                      <a:pt x="1614" y="944"/>
                    </a:lnTo>
                    <a:lnTo>
                      <a:pt x="1844" y="953"/>
                    </a:lnTo>
                    <a:lnTo>
                      <a:pt x="2072" y="959"/>
                    </a:lnTo>
                    <a:lnTo>
                      <a:pt x="2300" y="962"/>
                    </a:lnTo>
                    <a:lnTo>
                      <a:pt x="2525" y="962"/>
                    </a:lnTo>
                    <a:lnTo>
                      <a:pt x="2748" y="960"/>
                    </a:lnTo>
                    <a:lnTo>
                      <a:pt x="3186" y="950"/>
                    </a:lnTo>
                    <a:lnTo>
                      <a:pt x="3610" y="932"/>
                    </a:lnTo>
                    <a:lnTo>
                      <a:pt x="4018" y="909"/>
                    </a:lnTo>
                    <a:lnTo>
                      <a:pt x="4256" y="892"/>
                    </a:lnTo>
                    <a:lnTo>
                      <a:pt x="1695" y="892"/>
                    </a:lnTo>
                    <a:lnTo>
                      <a:pt x="1452" y="889"/>
                    </a:lnTo>
                    <a:lnTo>
                      <a:pt x="1209" y="882"/>
                    </a:lnTo>
                    <a:lnTo>
                      <a:pt x="966" y="871"/>
                    </a:lnTo>
                    <a:lnTo>
                      <a:pt x="722" y="856"/>
                    </a:lnTo>
                    <a:lnTo>
                      <a:pt x="480" y="836"/>
                    </a:lnTo>
                    <a:lnTo>
                      <a:pt x="239" y="811"/>
                    </a:lnTo>
                    <a:lnTo>
                      <a:pt x="0" y="782"/>
                    </a:lnTo>
                  </a:path>
                </a:pathLst>
              </a:custGeom>
              <a:solidFill>
                <a:srgbClr val="C3DD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" name="Freeform 5"/>
              <p:cNvSpPr>
                <a:spLocks/>
              </p:cNvSpPr>
              <p:nvPr/>
            </p:nvSpPr>
            <p:spPr bwMode="auto">
              <a:xfrm>
                <a:off x="1829" y="537"/>
                <a:ext cx="10077" cy="962"/>
              </a:xfrm>
              <a:custGeom>
                <a:avLst/>
                <a:gdLst>
                  <a:gd name="T0" fmla="+- 0 11692 1829"/>
                  <a:gd name="T1" fmla="*/ T0 w 10077"/>
                  <a:gd name="T2" fmla="+- 0 537 537"/>
                  <a:gd name="T3" fmla="*/ 537 h 962"/>
                  <a:gd name="T4" fmla="+- 0 11231 1829"/>
                  <a:gd name="T5" fmla="*/ T4 w 10077"/>
                  <a:gd name="T6" fmla="+- 0 544 537"/>
                  <a:gd name="T7" fmla="*/ 544 h 962"/>
                  <a:gd name="T8" fmla="+- 0 10765 1829"/>
                  <a:gd name="T9" fmla="*/ T8 w 10077"/>
                  <a:gd name="T10" fmla="+- 0 573 537"/>
                  <a:gd name="T11" fmla="*/ 573 h 962"/>
                  <a:gd name="T12" fmla="+- 0 10294 1829"/>
                  <a:gd name="T13" fmla="*/ T12 w 10077"/>
                  <a:gd name="T14" fmla="+- 0 620 537"/>
                  <a:gd name="T15" fmla="*/ 620 h 962"/>
                  <a:gd name="T16" fmla="+- 0 9819 1829"/>
                  <a:gd name="T17" fmla="*/ T16 w 10077"/>
                  <a:gd name="T18" fmla="+- 0 683 537"/>
                  <a:gd name="T19" fmla="*/ 683 h 962"/>
                  <a:gd name="T20" fmla="+- 0 9342 1829"/>
                  <a:gd name="T21" fmla="*/ T20 w 10077"/>
                  <a:gd name="T22" fmla="+- 0 756 537"/>
                  <a:gd name="T23" fmla="*/ 756 h 962"/>
                  <a:gd name="T24" fmla="+- 0 7419 1829"/>
                  <a:gd name="T25" fmla="*/ T24 w 10077"/>
                  <a:gd name="T26" fmla="+- 0 1090 537"/>
                  <a:gd name="T27" fmla="*/ 1090 h 962"/>
                  <a:gd name="T28" fmla="+- 0 6938 1829"/>
                  <a:gd name="T29" fmla="*/ T28 w 10077"/>
                  <a:gd name="T30" fmla="+- 0 1166 537"/>
                  <a:gd name="T31" fmla="*/ 1166 h 962"/>
                  <a:gd name="T32" fmla="+- 0 6459 1829"/>
                  <a:gd name="T33" fmla="*/ T32 w 10077"/>
                  <a:gd name="T34" fmla="+- 0 1232 537"/>
                  <a:gd name="T35" fmla="*/ 1232 h 962"/>
                  <a:gd name="T36" fmla="+- 0 6258 1829"/>
                  <a:gd name="T37" fmla="*/ T36 w 10077"/>
                  <a:gd name="T38" fmla="+- 0 1257 537"/>
                  <a:gd name="T39" fmla="*/ 1257 h 962"/>
                  <a:gd name="T40" fmla="+- 0 5841 1829"/>
                  <a:gd name="T41" fmla="*/ T40 w 10077"/>
                  <a:gd name="T42" fmla="+- 0 1304 537"/>
                  <a:gd name="T43" fmla="*/ 1304 h 962"/>
                  <a:gd name="T44" fmla="+- 0 5403 1829"/>
                  <a:gd name="T45" fmla="*/ T44 w 10077"/>
                  <a:gd name="T46" fmla="+- 0 1346 537"/>
                  <a:gd name="T47" fmla="*/ 1346 h 962"/>
                  <a:gd name="T48" fmla="+- 0 4950 1829"/>
                  <a:gd name="T49" fmla="*/ T48 w 10077"/>
                  <a:gd name="T50" fmla="+- 0 1381 537"/>
                  <a:gd name="T51" fmla="*/ 1381 h 962"/>
                  <a:gd name="T52" fmla="+- 0 4718 1829"/>
                  <a:gd name="T53" fmla="*/ T52 w 10077"/>
                  <a:gd name="T54" fmla="+- 0 1396 537"/>
                  <a:gd name="T55" fmla="*/ 1396 h 962"/>
                  <a:gd name="T56" fmla="+- 0 4483 1829"/>
                  <a:gd name="T57" fmla="*/ T56 w 10077"/>
                  <a:gd name="T58" fmla="+- 0 1408 537"/>
                  <a:gd name="T59" fmla="*/ 1408 h 962"/>
                  <a:gd name="T60" fmla="+- 0 4246 1829"/>
                  <a:gd name="T61" fmla="*/ T60 w 10077"/>
                  <a:gd name="T62" fmla="+- 0 1418 537"/>
                  <a:gd name="T63" fmla="*/ 1418 h 962"/>
                  <a:gd name="T64" fmla="+- 0 4007 1829"/>
                  <a:gd name="T65" fmla="*/ T64 w 10077"/>
                  <a:gd name="T66" fmla="+- 0 1425 537"/>
                  <a:gd name="T67" fmla="*/ 1425 h 962"/>
                  <a:gd name="T68" fmla="+- 0 3766 1829"/>
                  <a:gd name="T69" fmla="*/ T68 w 10077"/>
                  <a:gd name="T70" fmla="+- 0 1429 537"/>
                  <a:gd name="T71" fmla="*/ 1429 h 962"/>
                  <a:gd name="T72" fmla="+- 0 3524 1829"/>
                  <a:gd name="T73" fmla="*/ T72 w 10077"/>
                  <a:gd name="T74" fmla="+- 0 1429 537"/>
                  <a:gd name="T75" fmla="*/ 1429 h 962"/>
                  <a:gd name="T76" fmla="+- 0 6085 1829"/>
                  <a:gd name="T77" fmla="*/ T76 w 10077"/>
                  <a:gd name="T78" fmla="+- 0 1429 537"/>
                  <a:gd name="T79" fmla="*/ 1429 h 962"/>
                  <a:gd name="T80" fmla="+- 0 6236 1829"/>
                  <a:gd name="T81" fmla="*/ T80 w 10077"/>
                  <a:gd name="T82" fmla="+- 0 1418 537"/>
                  <a:gd name="T83" fmla="*/ 1418 h 962"/>
                  <a:gd name="T84" fmla="+- 0 6719 1829"/>
                  <a:gd name="T85" fmla="*/ T84 w 10077"/>
                  <a:gd name="T86" fmla="+- 0 1374 537"/>
                  <a:gd name="T87" fmla="*/ 1374 h 962"/>
                  <a:gd name="T88" fmla="+- 0 7205 1829"/>
                  <a:gd name="T89" fmla="*/ T88 w 10077"/>
                  <a:gd name="T90" fmla="+- 0 1320 537"/>
                  <a:gd name="T91" fmla="*/ 1320 h 962"/>
                  <a:gd name="T92" fmla="+- 0 9149 1829"/>
                  <a:gd name="T93" fmla="*/ T92 w 10077"/>
                  <a:gd name="T94" fmla="+- 0 1075 537"/>
                  <a:gd name="T95" fmla="*/ 1075 h 962"/>
                  <a:gd name="T96" fmla="+- 0 9631 1829"/>
                  <a:gd name="T97" fmla="*/ T96 w 10077"/>
                  <a:gd name="T98" fmla="+- 0 1024 537"/>
                  <a:gd name="T99" fmla="*/ 1024 h 962"/>
                  <a:gd name="T100" fmla="+- 0 10110 1829"/>
                  <a:gd name="T101" fmla="*/ T100 w 10077"/>
                  <a:gd name="T102" fmla="+- 0 985 537"/>
                  <a:gd name="T103" fmla="*/ 985 h 962"/>
                  <a:gd name="T104" fmla="+- 0 10584 1829"/>
                  <a:gd name="T105" fmla="*/ T104 w 10077"/>
                  <a:gd name="T106" fmla="+- 0 961 537"/>
                  <a:gd name="T107" fmla="*/ 961 h 962"/>
                  <a:gd name="T108" fmla="+- 0 11053 1829"/>
                  <a:gd name="T109" fmla="*/ T108 w 10077"/>
                  <a:gd name="T110" fmla="+- 0 956 537"/>
                  <a:gd name="T111" fmla="*/ 956 h 962"/>
                  <a:gd name="T112" fmla="+- 0 11905 1829"/>
                  <a:gd name="T113" fmla="*/ T112 w 10077"/>
                  <a:gd name="T114" fmla="+- 0 956 537"/>
                  <a:gd name="T115" fmla="*/ 956 h 962"/>
                  <a:gd name="T116" fmla="+- 0 11905 1829"/>
                  <a:gd name="T117" fmla="*/ T116 w 10077"/>
                  <a:gd name="T118" fmla="+- 0 546 537"/>
                  <a:gd name="T119" fmla="*/ 546 h 962"/>
                  <a:gd name="T120" fmla="+- 0 11692 1829"/>
                  <a:gd name="T121" fmla="*/ T120 w 10077"/>
                  <a:gd name="T122" fmla="+- 0 537 537"/>
                  <a:gd name="T123" fmla="*/ 537 h 96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</a:cxnLst>
                <a:rect l="0" t="0" r="r" b="b"/>
                <a:pathLst>
                  <a:path w="10077" h="962">
                    <a:moveTo>
                      <a:pt x="9863" y="0"/>
                    </a:moveTo>
                    <a:lnTo>
                      <a:pt x="9402" y="7"/>
                    </a:lnTo>
                    <a:lnTo>
                      <a:pt x="8936" y="36"/>
                    </a:lnTo>
                    <a:lnTo>
                      <a:pt x="8465" y="83"/>
                    </a:lnTo>
                    <a:lnTo>
                      <a:pt x="7990" y="146"/>
                    </a:lnTo>
                    <a:lnTo>
                      <a:pt x="7513" y="219"/>
                    </a:lnTo>
                    <a:lnTo>
                      <a:pt x="5590" y="553"/>
                    </a:lnTo>
                    <a:lnTo>
                      <a:pt x="5109" y="629"/>
                    </a:lnTo>
                    <a:lnTo>
                      <a:pt x="4630" y="695"/>
                    </a:lnTo>
                    <a:lnTo>
                      <a:pt x="4429" y="720"/>
                    </a:lnTo>
                    <a:lnTo>
                      <a:pt x="4012" y="767"/>
                    </a:lnTo>
                    <a:lnTo>
                      <a:pt x="3574" y="809"/>
                    </a:lnTo>
                    <a:lnTo>
                      <a:pt x="3121" y="844"/>
                    </a:lnTo>
                    <a:lnTo>
                      <a:pt x="2889" y="859"/>
                    </a:lnTo>
                    <a:lnTo>
                      <a:pt x="2654" y="871"/>
                    </a:lnTo>
                    <a:lnTo>
                      <a:pt x="2417" y="881"/>
                    </a:lnTo>
                    <a:lnTo>
                      <a:pt x="2178" y="888"/>
                    </a:lnTo>
                    <a:lnTo>
                      <a:pt x="1937" y="892"/>
                    </a:lnTo>
                    <a:lnTo>
                      <a:pt x="1695" y="892"/>
                    </a:lnTo>
                    <a:lnTo>
                      <a:pt x="4256" y="892"/>
                    </a:lnTo>
                    <a:lnTo>
                      <a:pt x="4407" y="881"/>
                    </a:lnTo>
                    <a:lnTo>
                      <a:pt x="4890" y="837"/>
                    </a:lnTo>
                    <a:lnTo>
                      <a:pt x="5376" y="783"/>
                    </a:lnTo>
                    <a:lnTo>
                      <a:pt x="7320" y="538"/>
                    </a:lnTo>
                    <a:lnTo>
                      <a:pt x="7802" y="487"/>
                    </a:lnTo>
                    <a:lnTo>
                      <a:pt x="8281" y="448"/>
                    </a:lnTo>
                    <a:lnTo>
                      <a:pt x="8755" y="424"/>
                    </a:lnTo>
                    <a:lnTo>
                      <a:pt x="9224" y="419"/>
                    </a:lnTo>
                    <a:lnTo>
                      <a:pt x="10076" y="419"/>
                    </a:lnTo>
                    <a:lnTo>
                      <a:pt x="10076" y="9"/>
                    </a:lnTo>
                    <a:lnTo>
                      <a:pt x="9863" y="0"/>
                    </a:lnTo>
                  </a:path>
                </a:pathLst>
              </a:custGeom>
              <a:solidFill>
                <a:srgbClr val="C3DD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" name="Freeform 6"/>
              <p:cNvSpPr>
                <a:spLocks/>
              </p:cNvSpPr>
              <p:nvPr/>
            </p:nvSpPr>
            <p:spPr bwMode="auto">
              <a:xfrm>
                <a:off x="1829" y="537"/>
                <a:ext cx="10077" cy="962"/>
              </a:xfrm>
              <a:custGeom>
                <a:avLst/>
                <a:gdLst>
                  <a:gd name="T0" fmla="+- 0 11905 1829"/>
                  <a:gd name="T1" fmla="*/ T0 w 10077"/>
                  <a:gd name="T2" fmla="+- 0 956 537"/>
                  <a:gd name="T3" fmla="*/ 956 h 962"/>
                  <a:gd name="T4" fmla="+- 0 11053 1829"/>
                  <a:gd name="T5" fmla="*/ T4 w 10077"/>
                  <a:gd name="T6" fmla="+- 0 956 537"/>
                  <a:gd name="T7" fmla="*/ 956 h 962"/>
                  <a:gd name="T8" fmla="+- 0 11516 1829"/>
                  <a:gd name="T9" fmla="*/ T8 w 10077"/>
                  <a:gd name="T10" fmla="+- 0 973 537"/>
                  <a:gd name="T11" fmla="*/ 973 h 962"/>
                  <a:gd name="T12" fmla="+- 0 11905 1829"/>
                  <a:gd name="T13" fmla="*/ T12 w 10077"/>
                  <a:gd name="T14" fmla="+- 0 1010 537"/>
                  <a:gd name="T15" fmla="*/ 1010 h 962"/>
                  <a:gd name="T16" fmla="+- 0 11905 1829"/>
                  <a:gd name="T17" fmla="*/ T16 w 10077"/>
                  <a:gd name="T18" fmla="+- 0 956 537"/>
                  <a:gd name="T19" fmla="*/ 956 h 96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0077" h="962">
                    <a:moveTo>
                      <a:pt x="10076" y="419"/>
                    </a:moveTo>
                    <a:lnTo>
                      <a:pt x="9224" y="419"/>
                    </a:lnTo>
                    <a:lnTo>
                      <a:pt x="9687" y="436"/>
                    </a:lnTo>
                    <a:lnTo>
                      <a:pt x="10076" y="473"/>
                    </a:lnTo>
                    <a:lnTo>
                      <a:pt x="10076" y="419"/>
                    </a:lnTo>
                  </a:path>
                </a:pathLst>
              </a:custGeom>
              <a:solidFill>
                <a:srgbClr val="C3DD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4" name="Group 7"/>
            <p:cNvGrpSpPr>
              <a:grpSpLocks/>
            </p:cNvGrpSpPr>
            <p:nvPr/>
          </p:nvGrpSpPr>
          <p:grpSpPr bwMode="auto">
            <a:xfrm>
              <a:off x="31" y="287"/>
              <a:ext cx="11874" cy="1142"/>
              <a:chOff x="31" y="287"/>
              <a:chExt cx="11874" cy="1142"/>
            </a:xfrm>
          </p:grpSpPr>
          <p:sp>
            <p:nvSpPr>
              <p:cNvPr id="9" name="Freeform 8"/>
              <p:cNvSpPr>
                <a:spLocks/>
              </p:cNvSpPr>
              <p:nvPr/>
            </p:nvSpPr>
            <p:spPr bwMode="auto">
              <a:xfrm>
                <a:off x="31" y="287"/>
                <a:ext cx="11874" cy="1142"/>
              </a:xfrm>
              <a:custGeom>
                <a:avLst/>
                <a:gdLst>
                  <a:gd name="T0" fmla="+- 0 32 31"/>
                  <a:gd name="T1" fmla="*/ T0 w 11874"/>
                  <a:gd name="T2" fmla="+- 0 876 287"/>
                  <a:gd name="T3" fmla="*/ 876 h 1142"/>
                  <a:gd name="T4" fmla="+- 0 330 31"/>
                  <a:gd name="T5" fmla="*/ T4 w 11874"/>
                  <a:gd name="T6" fmla="+- 0 986 287"/>
                  <a:gd name="T7" fmla="*/ 986 h 1142"/>
                  <a:gd name="T8" fmla="+- 0 638 31"/>
                  <a:gd name="T9" fmla="*/ T8 w 11874"/>
                  <a:gd name="T10" fmla="+- 0 1079 287"/>
                  <a:gd name="T11" fmla="*/ 1079 h 1142"/>
                  <a:gd name="T12" fmla="+- 0 953 31"/>
                  <a:gd name="T13" fmla="*/ T12 w 11874"/>
                  <a:gd name="T14" fmla="+- 0 1160 287"/>
                  <a:gd name="T15" fmla="*/ 1160 h 1142"/>
                  <a:gd name="T16" fmla="+- 0 1275 31"/>
                  <a:gd name="T17" fmla="*/ T16 w 11874"/>
                  <a:gd name="T18" fmla="+- 0 1229 287"/>
                  <a:gd name="T19" fmla="*/ 1229 h 1142"/>
                  <a:gd name="T20" fmla="+- 0 1603 31"/>
                  <a:gd name="T21" fmla="*/ T20 w 11874"/>
                  <a:gd name="T22" fmla="+- 0 1286 287"/>
                  <a:gd name="T23" fmla="*/ 1286 h 1142"/>
                  <a:gd name="T24" fmla="+- 0 1936 31"/>
                  <a:gd name="T25" fmla="*/ T24 w 11874"/>
                  <a:gd name="T26" fmla="+- 0 1333 287"/>
                  <a:gd name="T27" fmla="*/ 1333 h 1142"/>
                  <a:gd name="T28" fmla="+- 0 2272 31"/>
                  <a:gd name="T29" fmla="*/ T28 w 11874"/>
                  <a:gd name="T30" fmla="+- 0 1370 287"/>
                  <a:gd name="T31" fmla="*/ 1370 h 1142"/>
                  <a:gd name="T32" fmla="+- 0 2610 31"/>
                  <a:gd name="T33" fmla="*/ T32 w 11874"/>
                  <a:gd name="T34" fmla="+- 0 1397 287"/>
                  <a:gd name="T35" fmla="*/ 1397 h 1142"/>
                  <a:gd name="T36" fmla="+- 0 2950 31"/>
                  <a:gd name="T37" fmla="*/ T36 w 11874"/>
                  <a:gd name="T38" fmla="+- 0 1416 287"/>
                  <a:gd name="T39" fmla="*/ 1416 h 1142"/>
                  <a:gd name="T40" fmla="+- 0 3290 31"/>
                  <a:gd name="T41" fmla="*/ T40 w 11874"/>
                  <a:gd name="T42" fmla="+- 0 1426 287"/>
                  <a:gd name="T43" fmla="*/ 1426 h 1142"/>
                  <a:gd name="T44" fmla="+- 0 3629 31"/>
                  <a:gd name="T45" fmla="*/ T44 w 11874"/>
                  <a:gd name="T46" fmla="+- 0 1429 287"/>
                  <a:gd name="T47" fmla="*/ 1429 h 1142"/>
                  <a:gd name="T48" fmla="+- 0 3966 31"/>
                  <a:gd name="T49" fmla="*/ T48 w 11874"/>
                  <a:gd name="T50" fmla="+- 0 1426 287"/>
                  <a:gd name="T51" fmla="*/ 1426 h 1142"/>
                  <a:gd name="T52" fmla="+- 0 4299 31"/>
                  <a:gd name="T53" fmla="*/ T52 w 11874"/>
                  <a:gd name="T54" fmla="+- 0 1416 287"/>
                  <a:gd name="T55" fmla="*/ 1416 h 1142"/>
                  <a:gd name="T56" fmla="+- 0 4629 31"/>
                  <a:gd name="T57" fmla="*/ T56 w 11874"/>
                  <a:gd name="T58" fmla="+- 0 1401 287"/>
                  <a:gd name="T59" fmla="*/ 1401 h 1142"/>
                  <a:gd name="T60" fmla="+- 0 4954 31"/>
                  <a:gd name="T61" fmla="*/ T60 w 11874"/>
                  <a:gd name="T62" fmla="+- 0 1381 287"/>
                  <a:gd name="T63" fmla="*/ 1381 h 1142"/>
                  <a:gd name="T64" fmla="+- 0 5270 31"/>
                  <a:gd name="T65" fmla="*/ T64 w 11874"/>
                  <a:gd name="T66" fmla="+- 0 1357 287"/>
                  <a:gd name="T67" fmla="*/ 1357 h 1142"/>
                  <a:gd name="T68" fmla="+- 0 3650 31"/>
                  <a:gd name="T69" fmla="*/ T68 w 11874"/>
                  <a:gd name="T70" fmla="+- 0 1357 287"/>
                  <a:gd name="T71" fmla="*/ 1357 h 1142"/>
                  <a:gd name="T72" fmla="+- 0 3310 31"/>
                  <a:gd name="T73" fmla="*/ T72 w 11874"/>
                  <a:gd name="T74" fmla="+- 0 1355 287"/>
                  <a:gd name="T75" fmla="*/ 1355 h 1142"/>
                  <a:gd name="T76" fmla="+- 0 2969 31"/>
                  <a:gd name="T77" fmla="*/ T76 w 11874"/>
                  <a:gd name="T78" fmla="+- 0 1346 287"/>
                  <a:gd name="T79" fmla="*/ 1346 h 1142"/>
                  <a:gd name="T80" fmla="+- 0 2628 31"/>
                  <a:gd name="T81" fmla="*/ T80 w 11874"/>
                  <a:gd name="T82" fmla="+- 0 1329 287"/>
                  <a:gd name="T83" fmla="*/ 1329 h 1142"/>
                  <a:gd name="T84" fmla="+- 0 2288 31"/>
                  <a:gd name="T85" fmla="*/ T84 w 11874"/>
                  <a:gd name="T86" fmla="+- 0 1305 287"/>
                  <a:gd name="T87" fmla="*/ 1305 h 1142"/>
                  <a:gd name="T88" fmla="+- 0 1950 31"/>
                  <a:gd name="T89" fmla="*/ T88 w 11874"/>
                  <a:gd name="T90" fmla="+- 0 1272 287"/>
                  <a:gd name="T91" fmla="*/ 1272 h 1142"/>
                  <a:gd name="T92" fmla="+- 0 1615 31"/>
                  <a:gd name="T93" fmla="*/ T92 w 11874"/>
                  <a:gd name="T94" fmla="+- 0 1231 287"/>
                  <a:gd name="T95" fmla="*/ 1231 h 1142"/>
                  <a:gd name="T96" fmla="+- 0 1285 31"/>
                  <a:gd name="T97" fmla="*/ T96 w 11874"/>
                  <a:gd name="T98" fmla="+- 0 1180 287"/>
                  <a:gd name="T99" fmla="*/ 1180 h 1142"/>
                  <a:gd name="T100" fmla="+- 0 960 31"/>
                  <a:gd name="T101" fmla="*/ T100 w 11874"/>
                  <a:gd name="T102" fmla="+- 0 1119 287"/>
                  <a:gd name="T103" fmla="*/ 1119 h 1142"/>
                  <a:gd name="T104" fmla="+- 0 643 31"/>
                  <a:gd name="T105" fmla="*/ T104 w 11874"/>
                  <a:gd name="T106" fmla="+- 0 1049 287"/>
                  <a:gd name="T107" fmla="*/ 1049 h 1142"/>
                  <a:gd name="T108" fmla="+- 0 333 31"/>
                  <a:gd name="T109" fmla="*/ T108 w 11874"/>
                  <a:gd name="T110" fmla="+- 0 968 287"/>
                  <a:gd name="T111" fmla="*/ 968 h 1142"/>
                  <a:gd name="T112" fmla="+- 0 32 31"/>
                  <a:gd name="T113" fmla="*/ T112 w 11874"/>
                  <a:gd name="T114" fmla="+- 0 876 287"/>
                  <a:gd name="T115" fmla="*/ 876 h 114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</a:cxnLst>
                <a:rect l="0" t="0" r="r" b="b"/>
                <a:pathLst>
                  <a:path w="11874" h="1142">
                    <a:moveTo>
                      <a:pt x="1" y="589"/>
                    </a:moveTo>
                    <a:lnTo>
                      <a:pt x="299" y="699"/>
                    </a:lnTo>
                    <a:lnTo>
                      <a:pt x="607" y="792"/>
                    </a:lnTo>
                    <a:lnTo>
                      <a:pt x="922" y="873"/>
                    </a:lnTo>
                    <a:lnTo>
                      <a:pt x="1244" y="942"/>
                    </a:lnTo>
                    <a:lnTo>
                      <a:pt x="1572" y="999"/>
                    </a:lnTo>
                    <a:lnTo>
                      <a:pt x="1905" y="1046"/>
                    </a:lnTo>
                    <a:lnTo>
                      <a:pt x="2241" y="1083"/>
                    </a:lnTo>
                    <a:lnTo>
                      <a:pt x="2579" y="1110"/>
                    </a:lnTo>
                    <a:lnTo>
                      <a:pt x="2919" y="1129"/>
                    </a:lnTo>
                    <a:lnTo>
                      <a:pt x="3259" y="1139"/>
                    </a:lnTo>
                    <a:lnTo>
                      <a:pt x="3598" y="1142"/>
                    </a:lnTo>
                    <a:lnTo>
                      <a:pt x="3935" y="1139"/>
                    </a:lnTo>
                    <a:lnTo>
                      <a:pt x="4268" y="1129"/>
                    </a:lnTo>
                    <a:lnTo>
                      <a:pt x="4598" y="1114"/>
                    </a:lnTo>
                    <a:lnTo>
                      <a:pt x="4923" y="1094"/>
                    </a:lnTo>
                    <a:lnTo>
                      <a:pt x="5239" y="1070"/>
                    </a:lnTo>
                    <a:lnTo>
                      <a:pt x="3619" y="1070"/>
                    </a:lnTo>
                    <a:lnTo>
                      <a:pt x="3279" y="1068"/>
                    </a:lnTo>
                    <a:lnTo>
                      <a:pt x="2938" y="1059"/>
                    </a:lnTo>
                    <a:lnTo>
                      <a:pt x="2597" y="1042"/>
                    </a:lnTo>
                    <a:lnTo>
                      <a:pt x="2257" y="1018"/>
                    </a:lnTo>
                    <a:lnTo>
                      <a:pt x="1919" y="985"/>
                    </a:lnTo>
                    <a:lnTo>
                      <a:pt x="1584" y="944"/>
                    </a:lnTo>
                    <a:lnTo>
                      <a:pt x="1254" y="893"/>
                    </a:lnTo>
                    <a:lnTo>
                      <a:pt x="929" y="832"/>
                    </a:lnTo>
                    <a:lnTo>
                      <a:pt x="612" y="762"/>
                    </a:lnTo>
                    <a:lnTo>
                      <a:pt x="302" y="681"/>
                    </a:lnTo>
                    <a:lnTo>
                      <a:pt x="1" y="589"/>
                    </a:lnTo>
                  </a:path>
                </a:pathLst>
              </a:custGeom>
              <a:solidFill>
                <a:srgbClr val="8DC6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" name="Freeform 9"/>
              <p:cNvSpPr>
                <a:spLocks/>
              </p:cNvSpPr>
              <p:nvPr/>
            </p:nvSpPr>
            <p:spPr bwMode="auto">
              <a:xfrm>
                <a:off x="31" y="287"/>
                <a:ext cx="11874" cy="1142"/>
              </a:xfrm>
              <a:custGeom>
                <a:avLst/>
                <a:gdLst>
                  <a:gd name="T0" fmla="+- 0 11680 31"/>
                  <a:gd name="T1" fmla="*/ T0 w 11874"/>
                  <a:gd name="T2" fmla="+- 0 287 287"/>
                  <a:gd name="T3" fmla="*/ 287 h 1142"/>
                  <a:gd name="T4" fmla="+- 0 11217 31"/>
                  <a:gd name="T5" fmla="*/ T4 w 11874"/>
                  <a:gd name="T6" fmla="+- 0 306 287"/>
                  <a:gd name="T7" fmla="*/ 306 h 1142"/>
                  <a:gd name="T8" fmla="+- 0 10749 31"/>
                  <a:gd name="T9" fmla="*/ T8 w 11874"/>
                  <a:gd name="T10" fmla="+- 0 347 287"/>
                  <a:gd name="T11" fmla="*/ 347 h 1142"/>
                  <a:gd name="T12" fmla="+- 0 10278 31"/>
                  <a:gd name="T13" fmla="*/ T12 w 11874"/>
                  <a:gd name="T14" fmla="+- 0 407 287"/>
                  <a:gd name="T15" fmla="*/ 407 h 1142"/>
                  <a:gd name="T16" fmla="+- 0 9804 31"/>
                  <a:gd name="T17" fmla="*/ T16 w 11874"/>
                  <a:gd name="T18" fmla="+- 0 483 287"/>
                  <a:gd name="T19" fmla="*/ 483 h 1142"/>
                  <a:gd name="T20" fmla="+- 0 9327 31"/>
                  <a:gd name="T21" fmla="*/ T20 w 11874"/>
                  <a:gd name="T22" fmla="+- 0 570 287"/>
                  <a:gd name="T23" fmla="*/ 570 h 1142"/>
                  <a:gd name="T24" fmla="+- 0 7408 31"/>
                  <a:gd name="T25" fmla="*/ T24 w 11874"/>
                  <a:gd name="T26" fmla="+- 0 964 287"/>
                  <a:gd name="T27" fmla="*/ 964 h 1142"/>
                  <a:gd name="T28" fmla="+- 0 6928 31"/>
                  <a:gd name="T29" fmla="*/ T28 w 11874"/>
                  <a:gd name="T30" fmla="+- 0 1056 287"/>
                  <a:gd name="T31" fmla="*/ 1056 h 1142"/>
                  <a:gd name="T32" fmla="+- 0 6449 31"/>
                  <a:gd name="T33" fmla="*/ T32 w 11874"/>
                  <a:gd name="T34" fmla="+- 0 1136 287"/>
                  <a:gd name="T35" fmla="*/ 1136 h 1142"/>
                  <a:gd name="T36" fmla="+- 0 6175 31"/>
                  <a:gd name="T37" fmla="*/ T36 w 11874"/>
                  <a:gd name="T38" fmla="+- 0 1177 287"/>
                  <a:gd name="T39" fmla="*/ 1177 h 1142"/>
                  <a:gd name="T40" fmla="+- 0 5889 31"/>
                  <a:gd name="T41" fmla="*/ T40 w 11874"/>
                  <a:gd name="T42" fmla="+- 0 1214 287"/>
                  <a:gd name="T43" fmla="*/ 1214 h 1142"/>
                  <a:gd name="T44" fmla="+- 0 5592 31"/>
                  <a:gd name="T45" fmla="*/ T44 w 11874"/>
                  <a:gd name="T46" fmla="+- 0 1248 287"/>
                  <a:gd name="T47" fmla="*/ 1248 h 1142"/>
                  <a:gd name="T48" fmla="+- 0 5286 31"/>
                  <a:gd name="T49" fmla="*/ T48 w 11874"/>
                  <a:gd name="T50" fmla="+- 0 1279 287"/>
                  <a:gd name="T51" fmla="*/ 1279 h 1142"/>
                  <a:gd name="T52" fmla="+- 0 4971 31"/>
                  <a:gd name="T53" fmla="*/ T52 w 11874"/>
                  <a:gd name="T54" fmla="+- 0 1305 287"/>
                  <a:gd name="T55" fmla="*/ 1305 h 1142"/>
                  <a:gd name="T56" fmla="+- 0 4649 31"/>
                  <a:gd name="T57" fmla="*/ T56 w 11874"/>
                  <a:gd name="T58" fmla="+- 0 1326 287"/>
                  <a:gd name="T59" fmla="*/ 1326 h 1142"/>
                  <a:gd name="T60" fmla="+- 0 4320 31"/>
                  <a:gd name="T61" fmla="*/ T60 w 11874"/>
                  <a:gd name="T62" fmla="+- 0 1342 287"/>
                  <a:gd name="T63" fmla="*/ 1342 h 1142"/>
                  <a:gd name="T64" fmla="+- 0 3987 31"/>
                  <a:gd name="T65" fmla="*/ T64 w 11874"/>
                  <a:gd name="T66" fmla="+- 0 1352 287"/>
                  <a:gd name="T67" fmla="*/ 1352 h 1142"/>
                  <a:gd name="T68" fmla="+- 0 3650 31"/>
                  <a:gd name="T69" fmla="*/ T68 w 11874"/>
                  <a:gd name="T70" fmla="+- 0 1357 287"/>
                  <a:gd name="T71" fmla="*/ 1357 h 1142"/>
                  <a:gd name="T72" fmla="+- 0 5270 31"/>
                  <a:gd name="T73" fmla="*/ T72 w 11874"/>
                  <a:gd name="T74" fmla="+- 0 1357 287"/>
                  <a:gd name="T75" fmla="*/ 1357 h 1142"/>
                  <a:gd name="T76" fmla="+- 0 5583 31"/>
                  <a:gd name="T77" fmla="*/ T76 w 11874"/>
                  <a:gd name="T78" fmla="+- 0 1329 287"/>
                  <a:gd name="T79" fmla="*/ 1329 h 1142"/>
                  <a:gd name="T80" fmla="+- 0 5885 31"/>
                  <a:gd name="T81" fmla="*/ T80 w 11874"/>
                  <a:gd name="T82" fmla="+- 0 1299 287"/>
                  <a:gd name="T83" fmla="*/ 1299 h 1142"/>
                  <a:gd name="T84" fmla="+- 0 6459 31"/>
                  <a:gd name="T85" fmla="*/ T84 w 11874"/>
                  <a:gd name="T86" fmla="+- 0 1232 287"/>
                  <a:gd name="T87" fmla="*/ 1232 h 1142"/>
                  <a:gd name="T88" fmla="+- 0 6942 31"/>
                  <a:gd name="T89" fmla="*/ T88 w 11874"/>
                  <a:gd name="T90" fmla="+- 0 1166 287"/>
                  <a:gd name="T91" fmla="*/ 1166 h 1142"/>
                  <a:gd name="T92" fmla="+- 0 7427 31"/>
                  <a:gd name="T93" fmla="*/ T92 w 11874"/>
                  <a:gd name="T94" fmla="+- 0 1089 287"/>
                  <a:gd name="T95" fmla="*/ 1089 h 1142"/>
                  <a:gd name="T96" fmla="+- 0 9367 31"/>
                  <a:gd name="T97" fmla="*/ T96 w 11874"/>
                  <a:gd name="T98" fmla="+- 0 752 287"/>
                  <a:gd name="T99" fmla="*/ 752 h 1142"/>
                  <a:gd name="T100" fmla="+- 0 9848 31"/>
                  <a:gd name="T101" fmla="*/ T100 w 11874"/>
                  <a:gd name="T102" fmla="+- 0 678 287"/>
                  <a:gd name="T103" fmla="*/ 678 h 1142"/>
                  <a:gd name="T104" fmla="+- 0 10327 31"/>
                  <a:gd name="T105" fmla="*/ T104 w 11874"/>
                  <a:gd name="T106" fmla="+- 0 616 287"/>
                  <a:gd name="T107" fmla="*/ 616 h 1142"/>
                  <a:gd name="T108" fmla="+- 0 10801 31"/>
                  <a:gd name="T109" fmla="*/ T108 w 11874"/>
                  <a:gd name="T110" fmla="+- 0 570 287"/>
                  <a:gd name="T111" fmla="*/ 570 h 1142"/>
                  <a:gd name="T112" fmla="+- 0 11271 31"/>
                  <a:gd name="T113" fmla="*/ T112 w 11874"/>
                  <a:gd name="T114" fmla="+- 0 542 287"/>
                  <a:gd name="T115" fmla="*/ 542 h 1142"/>
                  <a:gd name="T116" fmla="+- 0 11736 31"/>
                  <a:gd name="T117" fmla="*/ T116 w 11874"/>
                  <a:gd name="T118" fmla="+- 0 538 287"/>
                  <a:gd name="T119" fmla="*/ 538 h 1142"/>
                  <a:gd name="T120" fmla="+- 0 11906 31"/>
                  <a:gd name="T121" fmla="*/ T120 w 11874"/>
                  <a:gd name="T122" fmla="+- 0 538 287"/>
                  <a:gd name="T123" fmla="*/ 538 h 1142"/>
                  <a:gd name="T124" fmla="+- 0 11906 31"/>
                  <a:gd name="T125" fmla="*/ T124 w 11874"/>
                  <a:gd name="T126" fmla="+- 0 291 287"/>
                  <a:gd name="T127" fmla="*/ 291 h 1142"/>
                  <a:gd name="T128" fmla="+- 0 11680 31"/>
                  <a:gd name="T129" fmla="*/ T128 w 11874"/>
                  <a:gd name="T130" fmla="+- 0 287 287"/>
                  <a:gd name="T131" fmla="*/ 287 h 114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</a:cxnLst>
                <a:rect l="0" t="0" r="r" b="b"/>
                <a:pathLst>
                  <a:path w="11874" h="1142">
                    <a:moveTo>
                      <a:pt x="11649" y="0"/>
                    </a:moveTo>
                    <a:lnTo>
                      <a:pt x="11186" y="19"/>
                    </a:lnTo>
                    <a:lnTo>
                      <a:pt x="10718" y="60"/>
                    </a:lnTo>
                    <a:lnTo>
                      <a:pt x="10247" y="120"/>
                    </a:lnTo>
                    <a:lnTo>
                      <a:pt x="9773" y="196"/>
                    </a:lnTo>
                    <a:lnTo>
                      <a:pt x="9296" y="283"/>
                    </a:lnTo>
                    <a:lnTo>
                      <a:pt x="7377" y="677"/>
                    </a:lnTo>
                    <a:lnTo>
                      <a:pt x="6897" y="769"/>
                    </a:lnTo>
                    <a:lnTo>
                      <a:pt x="6418" y="849"/>
                    </a:lnTo>
                    <a:lnTo>
                      <a:pt x="6144" y="890"/>
                    </a:lnTo>
                    <a:lnTo>
                      <a:pt x="5858" y="927"/>
                    </a:lnTo>
                    <a:lnTo>
                      <a:pt x="5561" y="961"/>
                    </a:lnTo>
                    <a:lnTo>
                      <a:pt x="5255" y="992"/>
                    </a:lnTo>
                    <a:lnTo>
                      <a:pt x="4940" y="1018"/>
                    </a:lnTo>
                    <a:lnTo>
                      <a:pt x="4618" y="1039"/>
                    </a:lnTo>
                    <a:lnTo>
                      <a:pt x="4289" y="1055"/>
                    </a:lnTo>
                    <a:lnTo>
                      <a:pt x="3956" y="1065"/>
                    </a:lnTo>
                    <a:lnTo>
                      <a:pt x="3619" y="1070"/>
                    </a:lnTo>
                    <a:lnTo>
                      <a:pt x="5239" y="1070"/>
                    </a:lnTo>
                    <a:lnTo>
                      <a:pt x="5552" y="1042"/>
                    </a:lnTo>
                    <a:lnTo>
                      <a:pt x="5854" y="1012"/>
                    </a:lnTo>
                    <a:lnTo>
                      <a:pt x="6428" y="945"/>
                    </a:lnTo>
                    <a:lnTo>
                      <a:pt x="6911" y="879"/>
                    </a:lnTo>
                    <a:lnTo>
                      <a:pt x="7396" y="802"/>
                    </a:lnTo>
                    <a:lnTo>
                      <a:pt x="9336" y="465"/>
                    </a:lnTo>
                    <a:lnTo>
                      <a:pt x="9817" y="391"/>
                    </a:lnTo>
                    <a:lnTo>
                      <a:pt x="10296" y="329"/>
                    </a:lnTo>
                    <a:lnTo>
                      <a:pt x="10770" y="283"/>
                    </a:lnTo>
                    <a:lnTo>
                      <a:pt x="11240" y="255"/>
                    </a:lnTo>
                    <a:lnTo>
                      <a:pt x="11705" y="251"/>
                    </a:lnTo>
                    <a:lnTo>
                      <a:pt x="11875" y="251"/>
                    </a:lnTo>
                    <a:lnTo>
                      <a:pt x="11875" y="4"/>
                    </a:lnTo>
                    <a:lnTo>
                      <a:pt x="11649" y="0"/>
                    </a:lnTo>
                  </a:path>
                </a:pathLst>
              </a:custGeom>
              <a:solidFill>
                <a:srgbClr val="8DC6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" name="Freeform 10"/>
              <p:cNvSpPr>
                <a:spLocks/>
              </p:cNvSpPr>
              <p:nvPr/>
            </p:nvSpPr>
            <p:spPr bwMode="auto">
              <a:xfrm>
                <a:off x="31" y="287"/>
                <a:ext cx="11874" cy="1142"/>
              </a:xfrm>
              <a:custGeom>
                <a:avLst/>
                <a:gdLst>
                  <a:gd name="T0" fmla="+- 0 11906 31"/>
                  <a:gd name="T1" fmla="*/ T0 w 11874"/>
                  <a:gd name="T2" fmla="+- 0 538 287"/>
                  <a:gd name="T3" fmla="*/ 538 h 1142"/>
                  <a:gd name="T4" fmla="+- 0 11736 31"/>
                  <a:gd name="T5" fmla="*/ T4 w 11874"/>
                  <a:gd name="T6" fmla="+- 0 538 287"/>
                  <a:gd name="T7" fmla="*/ 538 h 1142"/>
                  <a:gd name="T8" fmla="+- 0 11906 31"/>
                  <a:gd name="T9" fmla="*/ T8 w 11874"/>
                  <a:gd name="T10" fmla="+- 0 545 287"/>
                  <a:gd name="T11" fmla="*/ 545 h 1142"/>
                  <a:gd name="T12" fmla="+- 0 11906 31"/>
                  <a:gd name="T13" fmla="*/ T12 w 11874"/>
                  <a:gd name="T14" fmla="+- 0 538 287"/>
                  <a:gd name="T15" fmla="*/ 538 h 114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1874" h="1142">
                    <a:moveTo>
                      <a:pt x="11875" y="251"/>
                    </a:moveTo>
                    <a:lnTo>
                      <a:pt x="11705" y="251"/>
                    </a:lnTo>
                    <a:lnTo>
                      <a:pt x="11875" y="258"/>
                    </a:lnTo>
                    <a:lnTo>
                      <a:pt x="11875" y="251"/>
                    </a:lnTo>
                  </a:path>
                </a:pathLst>
              </a:custGeom>
              <a:solidFill>
                <a:srgbClr val="8DC6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5" name="Group 11"/>
            <p:cNvGrpSpPr>
              <a:grpSpLocks/>
            </p:cNvGrpSpPr>
            <p:nvPr/>
          </p:nvGrpSpPr>
          <p:grpSpPr bwMode="auto">
            <a:xfrm>
              <a:off x="0" y="0"/>
              <a:ext cx="6957" cy="1271"/>
              <a:chOff x="0" y="0"/>
              <a:chExt cx="6957" cy="1271"/>
            </a:xfrm>
          </p:grpSpPr>
          <p:sp>
            <p:nvSpPr>
              <p:cNvPr id="7" name="Freeform 12"/>
              <p:cNvSpPr>
                <a:spLocks/>
              </p:cNvSpPr>
              <p:nvPr/>
            </p:nvSpPr>
            <p:spPr bwMode="auto">
              <a:xfrm>
                <a:off x="0" y="0"/>
                <a:ext cx="6957" cy="1271"/>
              </a:xfrm>
              <a:custGeom>
                <a:avLst/>
                <a:gdLst>
                  <a:gd name="T0" fmla="*/ 0 w 6957"/>
                  <a:gd name="T1" fmla="*/ 0 h 1271"/>
                  <a:gd name="T2" fmla="*/ 0 w 6957"/>
                  <a:gd name="T3" fmla="*/ 92 h 1271"/>
                  <a:gd name="T4" fmla="*/ 8 w 6957"/>
                  <a:gd name="T5" fmla="*/ 96 h 1271"/>
                  <a:gd name="T6" fmla="*/ 265 w 6957"/>
                  <a:gd name="T7" fmla="*/ 226 h 1271"/>
                  <a:gd name="T8" fmla="*/ 521 w 6957"/>
                  <a:gd name="T9" fmla="*/ 347 h 1271"/>
                  <a:gd name="T10" fmla="*/ 776 w 6957"/>
                  <a:gd name="T11" fmla="*/ 460 h 1271"/>
                  <a:gd name="T12" fmla="*/ 1029 w 6957"/>
                  <a:gd name="T13" fmla="*/ 565 h 1271"/>
                  <a:gd name="T14" fmla="*/ 1280 w 6957"/>
                  <a:gd name="T15" fmla="*/ 661 h 1271"/>
                  <a:gd name="T16" fmla="*/ 1530 w 6957"/>
                  <a:gd name="T17" fmla="*/ 750 h 1271"/>
                  <a:gd name="T18" fmla="*/ 1779 w 6957"/>
                  <a:gd name="T19" fmla="*/ 831 h 1271"/>
                  <a:gd name="T20" fmla="*/ 2027 w 6957"/>
                  <a:gd name="T21" fmla="*/ 905 h 1271"/>
                  <a:gd name="T22" fmla="*/ 2273 w 6957"/>
                  <a:gd name="T23" fmla="*/ 971 h 1271"/>
                  <a:gd name="T24" fmla="*/ 2518 w 6957"/>
                  <a:gd name="T25" fmla="*/ 1031 h 1271"/>
                  <a:gd name="T26" fmla="*/ 2762 w 6957"/>
                  <a:gd name="T27" fmla="*/ 1083 h 1271"/>
                  <a:gd name="T28" fmla="*/ 3005 w 6957"/>
                  <a:gd name="T29" fmla="*/ 1128 h 1271"/>
                  <a:gd name="T30" fmla="*/ 3247 w 6957"/>
                  <a:gd name="T31" fmla="*/ 1167 h 1271"/>
                  <a:gd name="T32" fmla="*/ 3487 w 6957"/>
                  <a:gd name="T33" fmla="*/ 1199 h 1271"/>
                  <a:gd name="T34" fmla="*/ 3727 w 6957"/>
                  <a:gd name="T35" fmla="*/ 1225 h 1271"/>
                  <a:gd name="T36" fmla="*/ 3966 w 6957"/>
                  <a:gd name="T37" fmla="*/ 1245 h 1271"/>
                  <a:gd name="T38" fmla="*/ 4204 w 6957"/>
                  <a:gd name="T39" fmla="*/ 1259 h 1271"/>
                  <a:gd name="T40" fmla="*/ 4441 w 6957"/>
                  <a:gd name="T41" fmla="*/ 1268 h 1271"/>
                  <a:gd name="T42" fmla="*/ 4677 w 6957"/>
                  <a:gd name="T43" fmla="*/ 1271 h 1271"/>
                  <a:gd name="T44" fmla="*/ 4792 w 6957"/>
                  <a:gd name="T45" fmla="*/ 1270 h 1271"/>
                  <a:gd name="T46" fmla="*/ 4908 w 6957"/>
                  <a:gd name="T47" fmla="*/ 1268 h 1271"/>
                  <a:gd name="T48" fmla="*/ 5023 w 6957"/>
                  <a:gd name="T49" fmla="*/ 1265 h 1271"/>
                  <a:gd name="T50" fmla="*/ 5138 w 6957"/>
                  <a:gd name="T51" fmla="*/ 1260 h 1271"/>
                  <a:gd name="T52" fmla="*/ 5252 w 6957"/>
                  <a:gd name="T53" fmla="*/ 1255 h 1271"/>
                  <a:gd name="T54" fmla="*/ 5367 w 6957"/>
                  <a:gd name="T55" fmla="*/ 1248 h 1271"/>
                  <a:gd name="T56" fmla="*/ 5481 w 6957"/>
                  <a:gd name="T57" fmla="*/ 1240 h 1271"/>
                  <a:gd name="T58" fmla="*/ 5596 w 6957"/>
                  <a:gd name="T59" fmla="*/ 1231 h 1271"/>
                  <a:gd name="T60" fmla="*/ 5824 w 6957"/>
                  <a:gd name="T61" fmla="*/ 1209 h 1271"/>
                  <a:gd name="T62" fmla="*/ 5847 w 6957"/>
                  <a:gd name="T63" fmla="*/ 1206 h 1271"/>
                  <a:gd name="T64" fmla="*/ 4933 w 6957"/>
                  <a:gd name="T65" fmla="*/ 1206 h 1271"/>
                  <a:gd name="T66" fmla="*/ 4683 w 6957"/>
                  <a:gd name="T67" fmla="*/ 1204 h 1271"/>
                  <a:gd name="T68" fmla="*/ 4433 w 6957"/>
                  <a:gd name="T69" fmla="*/ 1195 h 1271"/>
                  <a:gd name="T70" fmla="*/ 4181 w 6957"/>
                  <a:gd name="T71" fmla="*/ 1180 h 1271"/>
                  <a:gd name="T72" fmla="*/ 3929 w 6957"/>
                  <a:gd name="T73" fmla="*/ 1160 h 1271"/>
                  <a:gd name="T74" fmla="*/ 3676 w 6957"/>
                  <a:gd name="T75" fmla="*/ 1133 h 1271"/>
                  <a:gd name="T76" fmla="*/ 3422 w 6957"/>
                  <a:gd name="T77" fmla="*/ 1099 h 1271"/>
                  <a:gd name="T78" fmla="*/ 3167 w 6957"/>
                  <a:gd name="T79" fmla="*/ 1058 h 1271"/>
                  <a:gd name="T80" fmla="*/ 2911 w 6957"/>
                  <a:gd name="T81" fmla="*/ 1011 h 1271"/>
                  <a:gd name="T82" fmla="*/ 2654 w 6957"/>
                  <a:gd name="T83" fmla="*/ 956 h 1271"/>
                  <a:gd name="T84" fmla="*/ 2396 w 6957"/>
                  <a:gd name="T85" fmla="*/ 894 h 1271"/>
                  <a:gd name="T86" fmla="*/ 2137 w 6957"/>
                  <a:gd name="T87" fmla="*/ 825 h 1271"/>
                  <a:gd name="T88" fmla="*/ 1877 w 6957"/>
                  <a:gd name="T89" fmla="*/ 747 h 1271"/>
                  <a:gd name="T90" fmla="*/ 1615 w 6957"/>
                  <a:gd name="T91" fmla="*/ 662 h 1271"/>
                  <a:gd name="T92" fmla="*/ 1353 w 6957"/>
                  <a:gd name="T93" fmla="*/ 568 h 1271"/>
                  <a:gd name="T94" fmla="*/ 1089 w 6957"/>
                  <a:gd name="T95" fmla="*/ 466 h 1271"/>
                  <a:gd name="T96" fmla="*/ 824 w 6957"/>
                  <a:gd name="T97" fmla="*/ 356 h 1271"/>
                  <a:gd name="T98" fmla="*/ 557 w 6957"/>
                  <a:gd name="T99" fmla="*/ 237 h 1271"/>
                  <a:gd name="T100" fmla="*/ 289 w 6957"/>
                  <a:gd name="T101" fmla="*/ 108 h 1271"/>
                  <a:gd name="T102" fmla="*/ 77 w 6957"/>
                  <a:gd name="T103" fmla="*/ 0 h 1271"/>
                  <a:gd name="T104" fmla="*/ 0 w 6957"/>
                  <a:gd name="T105" fmla="*/ 0 h 1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957" h="1271">
                    <a:moveTo>
                      <a:pt x="0" y="0"/>
                    </a:moveTo>
                    <a:lnTo>
                      <a:pt x="0" y="92"/>
                    </a:lnTo>
                    <a:lnTo>
                      <a:pt x="8" y="96"/>
                    </a:lnTo>
                    <a:lnTo>
                      <a:pt x="265" y="226"/>
                    </a:lnTo>
                    <a:lnTo>
                      <a:pt x="521" y="347"/>
                    </a:lnTo>
                    <a:lnTo>
                      <a:pt x="776" y="460"/>
                    </a:lnTo>
                    <a:lnTo>
                      <a:pt x="1029" y="565"/>
                    </a:lnTo>
                    <a:lnTo>
                      <a:pt x="1280" y="661"/>
                    </a:lnTo>
                    <a:lnTo>
                      <a:pt x="1530" y="750"/>
                    </a:lnTo>
                    <a:lnTo>
                      <a:pt x="1779" y="831"/>
                    </a:lnTo>
                    <a:lnTo>
                      <a:pt x="2027" y="905"/>
                    </a:lnTo>
                    <a:lnTo>
                      <a:pt x="2273" y="971"/>
                    </a:lnTo>
                    <a:lnTo>
                      <a:pt x="2518" y="1031"/>
                    </a:lnTo>
                    <a:lnTo>
                      <a:pt x="2762" y="1083"/>
                    </a:lnTo>
                    <a:lnTo>
                      <a:pt x="3005" y="1128"/>
                    </a:lnTo>
                    <a:lnTo>
                      <a:pt x="3247" y="1167"/>
                    </a:lnTo>
                    <a:lnTo>
                      <a:pt x="3487" y="1199"/>
                    </a:lnTo>
                    <a:lnTo>
                      <a:pt x="3727" y="1225"/>
                    </a:lnTo>
                    <a:lnTo>
                      <a:pt x="3966" y="1245"/>
                    </a:lnTo>
                    <a:lnTo>
                      <a:pt x="4204" y="1259"/>
                    </a:lnTo>
                    <a:lnTo>
                      <a:pt x="4441" y="1268"/>
                    </a:lnTo>
                    <a:lnTo>
                      <a:pt x="4677" y="1271"/>
                    </a:lnTo>
                    <a:lnTo>
                      <a:pt x="4792" y="1270"/>
                    </a:lnTo>
                    <a:lnTo>
                      <a:pt x="4908" y="1268"/>
                    </a:lnTo>
                    <a:lnTo>
                      <a:pt x="5023" y="1265"/>
                    </a:lnTo>
                    <a:lnTo>
                      <a:pt x="5138" y="1260"/>
                    </a:lnTo>
                    <a:lnTo>
                      <a:pt x="5252" y="1255"/>
                    </a:lnTo>
                    <a:lnTo>
                      <a:pt x="5367" y="1248"/>
                    </a:lnTo>
                    <a:lnTo>
                      <a:pt x="5481" y="1240"/>
                    </a:lnTo>
                    <a:lnTo>
                      <a:pt x="5596" y="1231"/>
                    </a:lnTo>
                    <a:lnTo>
                      <a:pt x="5824" y="1209"/>
                    </a:lnTo>
                    <a:lnTo>
                      <a:pt x="5847" y="1206"/>
                    </a:lnTo>
                    <a:lnTo>
                      <a:pt x="4933" y="1206"/>
                    </a:lnTo>
                    <a:lnTo>
                      <a:pt x="4683" y="1204"/>
                    </a:lnTo>
                    <a:lnTo>
                      <a:pt x="4433" y="1195"/>
                    </a:lnTo>
                    <a:lnTo>
                      <a:pt x="4181" y="1180"/>
                    </a:lnTo>
                    <a:lnTo>
                      <a:pt x="3929" y="1160"/>
                    </a:lnTo>
                    <a:lnTo>
                      <a:pt x="3676" y="1133"/>
                    </a:lnTo>
                    <a:lnTo>
                      <a:pt x="3422" y="1099"/>
                    </a:lnTo>
                    <a:lnTo>
                      <a:pt x="3167" y="1058"/>
                    </a:lnTo>
                    <a:lnTo>
                      <a:pt x="2911" y="1011"/>
                    </a:lnTo>
                    <a:lnTo>
                      <a:pt x="2654" y="956"/>
                    </a:lnTo>
                    <a:lnTo>
                      <a:pt x="2396" y="894"/>
                    </a:lnTo>
                    <a:lnTo>
                      <a:pt x="2137" y="825"/>
                    </a:lnTo>
                    <a:lnTo>
                      <a:pt x="1877" y="747"/>
                    </a:lnTo>
                    <a:lnTo>
                      <a:pt x="1615" y="662"/>
                    </a:lnTo>
                    <a:lnTo>
                      <a:pt x="1353" y="568"/>
                    </a:lnTo>
                    <a:lnTo>
                      <a:pt x="1089" y="466"/>
                    </a:lnTo>
                    <a:lnTo>
                      <a:pt x="824" y="356"/>
                    </a:lnTo>
                    <a:lnTo>
                      <a:pt x="557" y="237"/>
                    </a:lnTo>
                    <a:lnTo>
                      <a:pt x="289" y="108"/>
                    </a:lnTo>
                    <a:lnTo>
                      <a:pt x="77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3DD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" name="Freeform 13"/>
              <p:cNvSpPr>
                <a:spLocks/>
              </p:cNvSpPr>
              <p:nvPr/>
            </p:nvSpPr>
            <p:spPr bwMode="auto">
              <a:xfrm>
                <a:off x="0" y="0"/>
                <a:ext cx="6957" cy="1271"/>
              </a:xfrm>
              <a:custGeom>
                <a:avLst/>
                <a:gdLst>
                  <a:gd name="T0" fmla="*/ 6957 w 6957"/>
                  <a:gd name="T1" fmla="*/ 1038 h 1271"/>
                  <a:gd name="T2" fmla="*/ 6856 w 6957"/>
                  <a:gd name="T3" fmla="*/ 1054 h 1271"/>
                  <a:gd name="T4" fmla="*/ 6655 w 6957"/>
                  <a:gd name="T5" fmla="*/ 1083 h 1271"/>
                  <a:gd name="T6" fmla="*/ 6555 w 6957"/>
                  <a:gd name="T7" fmla="*/ 1096 h 1271"/>
                  <a:gd name="T8" fmla="*/ 6353 w 6957"/>
                  <a:gd name="T9" fmla="*/ 1121 h 1271"/>
                  <a:gd name="T10" fmla="*/ 6151 w 6957"/>
                  <a:gd name="T11" fmla="*/ 1143 h 1271"/>
                  <a:gd name="T12" fmla="*/ 5949 w 6957"/>
                  <a:gd name="T13" fmla="*/ 1162 h 1271"/>
                  <a:gd name="T14" fmla="*/ 5747 w 6957"/>
                  <a:gd name="T15" fmla="*/ 1178 h 1271"/>
                  <a:gd name="T16" fmla="*/ 5544 w 6957"/>
                  <a:gd name="T17" fmla="*/ 1190 h 1271"/>
                  <a:gd name="T18" fmla="*/ 5341 w 6957"/>
                  <a:gd name="T19" fmla="*/ 1199 h 1271"/>
                  <a:gd name="T20" fmla="*/ 5137 w 6957"/>
                  <a:gd name="T21" fmla="*/ 1205 h 1271"/>
                  <a:gd name="T22" fmla="*/ 4933 w 6957"/>
                  <a:gd name="T23" fmla="*/ 1206 h 1271"/>
                  <a:gd name="T24" fmla="*/ 5847 w 6957"/>
                  <a:gd name="T25" fmla="*/ 1206 h 1271"/>
                  <a:gd name="T26" fmla="*/ 6051 w 6957"/>
                  <a:gd name="T27" fmla="*/ 1183 h 1271"/>
                  <a:gd name="T28" fmla="*/ 6279 w 6957"/>
                  <a:gd name="T29" fmla="*/ 1153 h 1271"/>
                  <a:gd name="T30" fmla="*/ 6505 w 6957"/>
                  <a:gd name="T31" fmla="*/ 1118 h 1271"/>
                  <a:gd name="T32" fmla="*/ 6715 w 6957"/>
                  <a:gd name="T33" fmla="*/ 1083 h 1271"/>
                  <a:gd name="T34" fmla="*/ 6957 w 6957"/>
                  <a:gd name="T35" fmla="*/ 1038 h 1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957" h="1271">
                    <a:moveTo>
                      <a:pt x="6957" y="1038"/>
                    </a:moveTo>
                    <a:lnTo>
                      <a:pt x="6856" y="1054"/>
                    </a:lnTo>
                    <a:lnTo>
                      <a:pt x="6655" y="1083"/>
                    </a:lnTo>
                    <a:lnTo>
                      <a:pt x="6555" y="1096"/>
                    </a:lnTo>
                    <a:lnTo>
                      <a:pt x="6353" y="1121"/>
                    </a:lnTo>
                    <a:lnTo>
                      <a:pt x="6151" y="1143"/>
                    </a:lnTo>
                    <a:lnTo>
                      <a:pt x="5949" y="1162"/>
                    </a:lnTo>
                    <a:lnTo>
                      <a:pt x="5747" y="1178"/>
                    </a:lnTo>
                    <a:lnTo>
                      <a:pt x="5544" y="1190"/>
                    </a:lnTo>
                    <a:lnTo>
                      <a:pt x="5341" y="1199"/>
                    </a:lnTo>
                    <a:lnTo>
                      <a:pt x="5137" y="1205"/>
                    </a:lnTo>
                    <a:lnTo>
                      <a:pt x="4933" y="1206"/>
                    </a:lnTo>
                    <a:lnTo>
                      <a:pt x="5847" y="1206"/>
                    </a:lnTo>
                    <a:lnTo>
                      <a:pt x="6051" y="1183"/>
                    </a:lnTo>
                    <a:lnTo>
                      <a:pt x="6279" y="1153"/>
                    </a:lnTo>
                    <a:lnTo>
                      <a:pt x="6505" y="1118"/>
                    </a:lnTo>
                    <a:lnTo>
                      <a:pt x="6715" y="1083"/>
                    </a:lnTo>
                    <a:lnTo>
                      <a:pt x="6957" y="1038"/>
                    </a:lnTo>
                  </a:path>
                </a:pathLst>
              </a:custGeom>
              <a:solidFill>
                <a:srgbClr val="C3DD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6" name="Group 14"/>
          <p:cNvGrpSpPr>
            <a:grpSpLocks/>
          </p:cNvGrpSpPr>
          <p:nvPr/>
        </p:nvGrpSpPr>
        <p:grpSpPr bwMode="auto">
          <a:xfrm rot="10800000">
            <a:off x="1" y="6115479"/>
            <a:ext cx="7124119" cy="718881"/>
            <a:chOff x="0" y="0"/>
            <a:chExt cx="11906" cy="1509"/>
          </a:xfrm>
        </p:grpSpPr>
        <p:grpSp>
          <p:nvGrpSpPr>
            <p:cNvPr id="15" name="Group 15"/>
            <p:cNvGrpSpPr>
              <a:grpSpLocks/>
            </p:cNvGrpSpPr>
            <p:nvPr/>
          </p:nvGrpSpPr>
          <p:grpSpPr bwMode="auto">
            <a:xfrm>
              <a:off x="1829" y="537"/>
              <a:ext cx="10077" cy="962"/>
              <a:chOff x="1829" y="537"/>
              <a:chExt cx="10077" cy="962"/>
            </a:xfrm>
          </p:grpSpPr>
          <p:sp>
            <p:nvSpPr>
              <p:cNvPr id="24" name="Freeform 4"/>
              <p:cNvSpPr>
                <a:spLocks/>
              </p:cNvSpPr>
              <p:nvPr/>
            </p:nvSpPr>
            <p:spPr bwMode="auto">
              <a:xfrm>
                <a:off x="1829" y="537"/>
                <a:ext cx="10077" cy="962"/>
              </a:xfrm>
              <a:custGeom>
                <a:avLst/>
                <a:gdLst>
                  <a:gd name="T0" fmla="+- 0 1829 1829"/>
                  <a:gd name="T1" fmla="*/ T0 w 10077"/>
                  <a:gd name="T2" fmla="+- 0 1319 537"/>
                  <a:gd name="T3" fmla="*/ 1319 h 962"/>
                  <a:gd name="T4" fmla="+- 0 2057 1829"/>
                  <a:gd name="T5" fmla="*/ T4 w 10077"/>
                  <a:gd name="T6" fmla="+- 0 1354 537"/>
                  <a:gd name="T7" fmla="*/ 1354 h 962"/>
                  <a:gd name="T8" fmla="+- 0 2287 1829"/>
                  <a:gd name="T9" fmla="*/ T8 w 10077"/>
                  <a:gd name="T10" fmla="+- 0 1385 537"/>
                  <a:gd name="T11" fmla="*/ 1385 h 962"/>
                  <a:gd name="T12" fmla="+- 0 2518 1829"/>
                  <a:gd name="T13" fmla="*/ T12 w 10077"/>
                  <a:gd name="T14" fmla="+- 0 1412 537"/>
                  <a:gd name="T15" fmla="*/ 1412 h 962"/>
                  <a:gd name="T16" fmla="+- 0 2749 1829"/>
                  <a:gd name="T17" fmla="*/ T16 w 10077"/>
                  <a:gd name="T18" fmla="+- 0 1435 537"/>
                  <a:gd name="T19" fmla="*/ 1435 h 962"/>
                  <a:gd name="T20" fmla="+- 0 2980 1829"/>
                  <a:gd name="T21" fmla="*/ T20 w 10077"/>
                  <a:gd name="T22" fmla="+- 0 1454 537"/>
                  <a:gd name="T23" fmla="*/ 1454 h 962"/>
                  <a:gd name="T24" fmla="+- 0 3212 1829"/>
                  <a:gd name="T25" fmla="*/ T24 w 10077"/>
                  <a:gd name="T26" fmla="+- 0 1469 537"/>
                  <a:gd name="T27" fmla="*/ 1469 h 962"/>
                  <a:gd name="T28" fmla="+- 0 3443 1829"/>
                  <a:gd name="T29" fmla="*/ T28 w 10077"/>
                  <a:gd name="T30" fmla="+- 0 1481 537"/>
                  <a:gd name="T31" fmla="*/ 1481 h 962"/>
                  <a:gd name="T32" fmla="+- 0 3673 1829"/>
                  <a:gd name="T33" fmla="*/ T32 w 10077"/>
                  <a:gd name="T34" fmla="+- 0 1490 537"/>
                  <a:gd name="T35" fmla="*/ 1490 h 962"/>
                  <a:gd name="T36" fmla="+- 0 3901 1829"/>
                  <a:gd name="T37" fmla="*/ T36 w 10077"/>
                  <a:gd name="T38" fmla="+- 0 1496 537"/>
                  <a:gd name="T39" fmla="*/ 1496 h 962"/>
                  <a:gd name="T40" fmla="+- 0 4129 1829"/>
                  <a:gd name="T41" fmla="*/ T40 w 10077"/>
                  <a:gd name="T42" fmla="+- 0 1499 537"/>
                  <a:gd name="T43" fmla="*/ 1499 h 962"/>
                  <a:gd name="T44" fmla="+- 0 4354 1829"/>
                  <a:gd name="T45" fmla="*/ T44 w 10077"/>
                  <a:gd name="T46" fmla="+- 0 1499 537"/>
                  <a:gd name="T47" fmla="*/ 1499 h 962"/>
                  <a:gd name="T48" fmla="+- 0 4577 1829"/>
                  <a:gd name="T49" fmla="*/ T48 w 10077"/>
                  <a:gd name="T50" fmla="+- 0 1497 537"/>
                  <a:gd name="T51" fmla="*/ 1497 h 962"/>
                  <a:gd name="T52" fmla="+- 0 5015 1829"/>
                  <a:gd name="T53" fmla="*/ T52 w 10077"/>
                  <a:gd name="T54" fmla="+- 0 1487 537"/>
                  <a:gd name="T55" fmla="*/ 1487 h 962"/>
                  <a:gd name="T56" fmla="+- 0 5439 1829"/>
                  <a:gd name="T57" fmla="*/ T56 w 10077"/>
                  <a:gd name="T58" fmla="+- 0 1469 537"/>
                  <a:gd name="T59" fmla="*/ 1469 h 962"/>
                  <a:gd name="T60" fmla="+- 0 5847 1829"/>
                  <a:gd name="T61" fmla="*/ T60 w 10077"/>
                  <a:gd name="T62" fmla="+- 0 1446 537"/>
                  <a:gd name="T63" fmla="*/ 1446 h 962"/>
                  <a:gd name="T64" fmla="+- 0 6085 1829"/>
                  <a:gd name="T65" fmla="*/ T64 w 10077"/>
                  <a:gd name="T66" fmla="+- 0 1429 537"/>
                  <a:gd name="T67" fmla="*/ 1429 h 962"/>
                  <a:gd name="T68" fmla="+- 0 3524 1829"/>
                  <a:gd name="T69" fmla="*/ T68 w 10077"/>
                  <a:gd name="T70" fmla="+- 0 1429 537"/>
                  <a:gd name="T71" fmla="*/ 1429 h 962"/>
                  <a:gd name="T72" fmla="+- 0 3281 1829"/>
                  <a:gd name="T73" fmla="*/ T72 w 10077"/>
                  <a:gd name="T74" fmla="+- 0 1426 537"/>
                  <a:gd name="T75" fmla="*/ 1426 h 962"/>
                  <a:gd name="T76" fmla="+- 0 3038 1829"/>
                  <a:gd name="T77" fmla="*/ T76 w 10077"/>
                  <a:gd name="T78" fmla="+- 0 1419 537"/>
                  <a:gd name="T79" fmla="*/ 1419 h 962"/>
                  <a:gd name="T80" fmla="+- 0 2795 1829"/>
                  <a:gd name="T81" fmla="*/ T80 w 10077"/>
                  <a:gd name="T82" fmla="+- 0 1408 537"/>
                  <a:gd name="T83" fmla="*/ 1408 h 962"/>
                  <a:gd name="T84" fmla="+- 0 2551 1829"/>
                  <a:gd name="T85" fmla="*/ T84 w 10077"/>
                  <a:gd name="T86" fmla="+- 0 1393 537"/>
                  <a:gd name="T87" fmla="*/ 1393 h 962"/>
                  <a:gd name="T88" fmla="+- 0 2309 1829"/>
                  <a:gd name="T89" fmla="*/ T88 w 10077"/>
                  <a:gd name="T90" fmla="+- 0 1373 537"/>
                  <a:gd name="T91" fmla="*/ 1373 h 962"/>
                  <a:gd name="T92" fmla="+- 0 2068 1829"/>
                  <a:gd name="T93" fmla="*/ T92 w 10077"/>
                  <a:gd name="T94" fmla="+- 0 1348 537"/>
                  <a:gd name="T95" fmla="*/ 1348 h 962"/>
                  <a:gd name="T96" fmla="+- 0 1829 1829"/>
                  <a:gd name="T97" fmla="*/ T96 w 10077"/>
                  <a:gd name="T98" fmla="+- 0 1319 537"/>
                  <a:gd name="T99" fmla="*/ 1319 h 96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</a:cxnLst>
                <a:rect l="0" t="0" r="r" b="b"/>
                <a:pathLst>
                  <a:path w="10077" h="962">
                    <a:moveTo>
                      <a:pt x="0" y="782"/>
                    </a:moveTo>
                    <a:lnTo>
                      <a:pt x="228" y="817"/>
                    </a:lnTo>
                    <a:lnTo>
                      <a:pt x="458" y="848"/>
                    </a:lnTo>
                    <a:lnTo>
                      <a:pt x="689" y="875"/>
                    </a:lnTo>
                    <a:lnTo>
                      <a:pt x="920" y="898"/>
                    </a:lnTo>
                    <a:lnTo>
                      <a:pt x="1151" y="917"/>
                    </a:lnTo>
                    <a:lnTo>
                      <a:pt x="1383" y="932"/>
                    </a:lnTo>
                    <a:lnTo>
                      <a:pt x="1614" y="944"/>
                    </a:lnTo>
                    <a:lnTo>
                      <a:pt x="1844" y="953"/>
                    </a:lnTo>
                    <a:lnTo>
                      <a:pt x="2072" y="959"/>
                    </a:lnTo>
                    <a:lnTo>
                      <a:pt x="2300" y="962"/>
                    </a:lnTo>
                    <a:lnTo>
                      <a:pt x="2525" y="962"/>
                    </a:lnTo>
                    <a:lnTo>
                      <a:pt x="2748" y="960"/>
                    </a:lnTo>
                    <a:lnTo>
                      <a:pt x="3186" y="950"/>
                    </a:lnTo>
                    <a:lnTo>
                      <a:pt x="3610" y="932"/>
                    </a:lnTo>
                    <a:lnTo>
                      <a:pt x="4018" y="909"/>
                    </a:lnTo>
                    <a:lnTo>
                      <a:pt x="4256" y="892"/>
                    </a:lnTo>
                    <a:lnTo>
                      <a:pt x="1695" y="892"/>
                    </a:lnTo>
                    <a:lnTo>
                      <a:pt x="1452" y="889"/>
                    </a:lnTo>
                    <a:lnTo>
                      <a:pt x="1209" y="882"/>
                    </a:lnTo>
                    <a:lnTo>
                      <a:pt x="966" y="871"/>
                    </a:lnTo>
                    <a:lnTo>
                      <a:pt x="722" y="856"/>
                    </a:lnTo>
                    <a:lnTo>
                      <a:pt x="480" y="836"/>
                    </a:lnTo>
                    <a:lnTo>
                      <a:pt x="239" y="811"/>
                    </a:lnTo>
                    <a:lnTo>
                      <a:pt x="0" y="782"/>
                    </a:lnTo>
                  </a:path>
                </a:pathLst>
              </a:custGeom>
              <a:solidFill>
                <a:srgbClr val="C3DD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Freeform 5"/>
              <p:cNvSpPr>
                <a:spLocks/>
              </p:cNvSpPr>
              <p:nvPr/>
            </p:nvSpPr>
            <p:spPr bwMode="auto">
              <a:xfrm>
                <a:off x="1829" y="537"/>
                <a:ext cx="10077" cy="962"/>
              </a:xfrm>
              <a:custGeom>
                <a:avLst/>
                <a:gdLst>
                  <a:gd name="T0" fmla="+- 0 11692 1829"/>
                  <a:gd name="T1" fmla="*/ T0 w 10077"/>
                  <a:gd name="T2" fmla="+- 0 537 537"/>
                  <a:gd name="T3" fmla="*/ 537 h 962"/>
                  <a:gd name="T4" fmla="+- 0 11231 1829"/>
                  <a:gd name="T5" fmla="*/ T4 w 10077"/>
                  <a:gd name="T6" fmla="+- 0 544 537"/>
                  <a:gd name="T7" fmla="*/ 544 h 962"/>
                  <a:gd name="T8" fmla="+- 0 10765 1829"/>
                  <a:gd name="T9" fmla="*/ T8 w 10077"/>
                  <a:gd name="T10" fmla="+- 0 573 537"/>
                  <a:gd name="T11" fmla="*/ 573 h 962"/>
                  <a:gd name="T12" fmla="+- 0 10294 1829"/>
                  <a:gd name="T13" fmla="*/ T12 w 10077"/>
                  <a:gd name="T14" fmla="+- 0 620 537"/>
                  <a:gd name="T15" fmla="*/ 620 h 962"/>
                  <a:gd name="T16" fmla="+- 0 9819 1829"/>
                  <a:gd name="T17" fmla="*/ T16 w 10077"/>
                  <a:gd name="T18" fmla="+- 0 683 537"/>
                  <a:gd name="T19" fmla="*/ 683 h 962"/>
                  <a:gd name="T20" fmla="+- 0 9342 1829"/>
                  <a:gd name="T21" fmla="*/ T20 w 10077"/>
                  <a:gd name="T22" fmla="+- 0 756 537"/>
                  <a:gd name="T23" fmla="*/ 756 h 962"/>
                  <a:gd name="T24" fmla="+- 0 7419 1829"/>
                  <a:gd name="T25" fmla="*/ T24 w 10077"/>
                  <a:gd name="T26" fmla="+- 0 1090 537"/>
                  <a:gd name="T27" fmla="*/ 1090 h 962"/>
                  <a:gd name="T28" fmla="+- 0 6938 1829"/>
                  <a:gd name="T29" fmla="*/ T28 w 10077"/>
                  <a:gd name="T30" fmla="+- 0 1166 537"/>
                  <a:gd name="T31" fmla="*/ 1166 h 962"/>
                  <a:gd name="T32" fmla="+- 0 6459 1829"/>
                  <a:gd name="T33" fmla="*/ T32 w 10077"/>
                  <a:gd name="T34" fmla="+- 0 1232 537"/>
                  <a:gd name="T35" fmla="*/ 1232 h 962"/>
                  <a:gd name="T36" fmla="+- 0 6258 1829"/>
                  <a:gd name="T37" fmla="*/ T36 w 10077"/>
                  <a:gd name="T38" fmla="+- 0 1257 537"/>
                  <a:gd name="T39" fmla="*/ 1257 h 962"/>
                  <a:gd name="T40" fmla="+- 0 5841 1829"/>
                  <a:gd name="T41" fmla="*/ T40 w 10077"/>
                  <a:gd name="T42" fmla="+- 0 1304 537"/>
                  <a:gd name="T43" fmla="*/ 1304 h 962"/>
                  <a:gd name="T44" fmla="+- 0 5403 1829"/>
                  <a:gd name="T45" fmla="*/ T44 w 10077"/>
                  <a:gd name="T46" fmla="+- 0 1346 537"/>
                  <a:gd name="T47" fmla="*/ 1346 h 962"/>
                  <a:gd name="T48" fmla="+- 0 4950 1829"/>
                  <a:gd name="T49" fmla="*/ T48 w 10077"/>
                  <a:gd name="T50" fmla="+- 0 1381 537"/>
                  <a:gd name="T51" fmla="*/ 1381 h 962"/>
                  <a:gd name="T52" fmla="+- 0 4718 1829"/>
                  <a:gd name="T53" fmla="*/ T52 w 10077"/>
                  <a:gd name="T54" fmla="+- 0 1396 537"/>
                  <a:gd name="T55" fmla="*/ 1396 h 962"/>
                  <a:gd name="T56" fmla="+- 0 4483 1829"/>
                  <a:gd name="T57" fmla="*/ T56 w 10077"/>
                  <a:gd name="T58" fmla="+- 0 1408 537"/>
                  <a:gd name="T59" fmla="*/ 1408 h 962"/>
                  <a:gd name="T60" fmla="+- 0 4246 1829"/>
                  <a:gd name="T61" fmla="*/ T60 w 10077"/>
                  <a:gd name="T62" fmla="+- 0 1418 537"/>
                  <a:gd name="T63" fmla="*/ 1418 h 962"/>
                  <a:gd name="T64" fmla="+- 0 4007 1829"/>
                  <a:gd name="T65" fmla="*/ T64 w 10077"/>
                  <a:gd name="T66" fmla="+- 0 1425 537"/>
                  <a:gd name="T67" fmla="*/ 1425 h 962"/>
                  <a:gd name="T68" fmla="+- 0 3766 1829"/>
                  <a:gd name="T69" fmla="*/ T68 w 10077"/>
                  <a:gd name="T70" fmla="+- 0 1429 537"/>
                  <a:gd name="T71" fmla="*/ 1429 h 962"/>
                  <a:gd name="T72" fmla="+- 0 3524 1829"/>
                  <a:gd name="T73" fmla="*/ T72 w 10077"/>
                  <a:gd name="T74" fmla="+- 0 1429 537"/>
                  <a:gd name="T75" fmla="*/ 1429 h 962"/>
                  <a:gd name="T76" fmla="+- 0 6085 1829"/>
                  <a:gd name="T77" fmla="*/ T76 w 10077"/>
                  <a:gd name="T78" fmla="+- 0 1429 537"/>
                  <a:gd name="T79" fmla="*/ 1429 h 962"/>
                  <a:gd name="T80" fmla="+- 0 6236 1829"/>
                  <a:gd name="T81" fmla="*/ T80 w 10077"/>
                  <a:gd name="T82" fmla="+- 0 1418 537"/>
                  <a:gd name="T83" fmla="*/ 1418 h 962"/>
                  <a:gd name="T84" fmla="+- 0 6719 1829"/>
                  <a:gd name="T85" fmla="*/ T84 w 10077"/>
                  <a:gd name="T86" fmla="+- 0 1374 537"/>
                  <a:gd name="T87" fmla="*/ 1374 h 962"/>
                  <a:gd name="T88" fmla="+- 0 7205 1829"/>
                  <a:gd name="T89" fmla="*/ T88 w 10077"/>
                  <a:gd name="T90" fmla="+- 0 1320 537"/>
                  <a:gd name="T91" fmla="*/ 1320 h 962"/>
                  <a:gd name="T92" fmla="+- 0 9149 1829"/>
                  <a:gd name="T93" fmla="*/ T92 w 10077"/>
                  <a:gd name="T94" fmla="+- 0 1075 537"/>
                  <a:gd name="T95" fmla="*/ 1075 h 962"/>
                  <a:gd name="T96" fmla="+- 0 9631 1829"/>
                  <a:gd name="T97" fmla="*/ T96 w 10077"/>
                  <a:gd name="T98" fmla="+- 0 1024 537"/>
                  <a:gd name="T99" fmla="*/ 1024 h 962"/>
                  <a:gd name="T100" fmla="+- 0 10110 1829"/>
                  <a:gd name="T101" fmla="*/ T100 w 10077"/>
                  <a:gd name="T102" fmla="+- 0 985 537"/>
                  <a:gd name="T103" fmla="*/ 985 h 962"/>
                  <a:gd name="T104" fmla="+- 0 10584 1829"/>
                  <a:gd name="T105" fmla="*/ T104 w 10077"/>
                  <a:gd name="T106" fmla="+- 0 961 537"/>
                  <a:gd name="T107" fmla="*/ 961 h 962"/>
                  <a:gd name="T108" fmla="+- 0 11053 1829"/>
                  <a:gd name="T109" fmla="*/ T108 w 10077"/>
                  <a:gd name="T110" fmla="+- 0 956 537"/>
                  <a:gd name="T111" fmla="*/ 956 h 962"/>
                  <a:gd name="T112" fmla="+- 0 11905 1829"/>
                  <a:gd name="T113" fmla="*/ T112 w 10077"/>
                  <a:gd name="T114" fmla="+- 0 956 537"/>
                  <a:gd name="T115" fmla="*/ 956 h 962"/>
                  <a:gd name="T116" fmla="+- 0 11905 1829"/>
                  <a:gd name="T117" fmla="*/ T116 w 10077"/>
                  <a:gd name="T118" fmla="+- 0 546 537"/>
                  <a:gd name="T119" fmla="*/ 546 h 962"/>
                  <a:gd name="T120" fmla="+- 0 11692 1829"/>
                  <a:gd name="T121" fmla="*/ T120 w 10077"/>
                  <a:gd name="T122" fmla="+- 0 537 537"/>
                  <a:gd name="T123" fmla="*/ 537 h 96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</a:cxnLst>
                <a:rect l="0" t="0" r="r" b="b"/>
                <a:pathLst>
                  <a:path w="10077" h="962">
                    <a:moveTo>
                      <a:pt x="9863" y="0"/>
                    </a:moveTo>
                    <a:lnTo>
                      <a:pt x="9402" y="7"/>
                    </a:lnTo>
                    <a:lnTo>
                      <a:pt x="8936" y="36"/>
                    </a:lnTo>
                    <a:lnTo>
                      <a:pt x="8465" y="83"/>
                    </a:lnTo>
                    <a:lnTo>
                      <a:pt x="7990" y="146"/>
                    </a:lnTo>
                    <a:lnTo>
                      <a:pt x="7513" y="219"/>
                    </a:lnTo>
                    <a:lnTo>
                      <a:pt x="5590" y="553"/>
                    </a:lnTo>
                    <a:lnTo>
                      <a:pt x="5109" y="629"/>
                    </a:lnTo>
                    <a:lnTo>
                      <a:pt x="4630" y="695"/>
                    </a:lnTo>
                    <a:lnTo>
                      <a:pt x="4429" y="720"/>
                    </a:lnTo>
                    <a:lnTo>
                      <a:pt x="4012" y="767"/>
                    </a:lnTo>
                    <a:lnTo>
                      <a:pt x="3574" y="809"/>
                    </a:lnTo>
                    <a:lnTo>
                      <a:pt x="3121" y="844"/>
                    </a:lnTo>
                    <a:lnTo>
                      <a:pt x="2889" y="859"/>
                    </a:lnTo>
                    <a:lnTo>
                      <a:pt x="2654" y="871"/>
                    </a:lnTo>
                    <a:lnTo>
                      <a:pt x="2417" y="881"/>
                    </a:lnTo>
                    <a:lnTo>
                      <a:pt x="2178" y="888"/>
                    </a:lnTo>
                    <a:lnTo>
                      <a:pt x="1937" y="892"/>
                    </a:lnTo>
                    <a:lnTo>
                      <a:pt x="1695" y="892"/>
                    </a:lnTo>
                    <a:lnTo>
                      <a:pt x="4256" y="892"/>
                    </a:lnTo>
                    <a:lnTo>
                      <a:pt x="4407" y="881"/>
                    </a:lnTo>
                    <a:lnTo>
                      <a:pt x="4890" y="837"/>
                    </a:lnTo>
                    <a:lnTo>
                      <a:pt x="5376" y="783"/>
                    </a:lnTo>
                    <a:lnTo>
                      <a:pt x="7320" y="538"/>
                    </a:lnTo>
                    <a:lnTo>
                      <a:pt x="7802" y="487"/>
                    </a:lnTo>
                    <a:lnTo>
                      <a:pt x="8281" y="448"/>
                    </a:lnTo>
                    <a:lnTo>
                      <a:pt x="8755" y="424"/>
                    </a:lnTo>
                    <a:lnTo>
                      <a:pt x="9224" y="419"/>
                    </a:lnTo>
                    <a:lnTo>
                      <a:pt x="10076" y="419"/>
                    </a:lnTo>
                    <a:lnTo>
                      <a:pt x="10076" y="9"/>
                    </a:lnTo>
                    <a:lnTo>
                      <a:pt x="9863" y="0"/>
                    </a:lnTo>
                  </a:path>
                </a:pathLst>
              </a:custGeom>
              <a:solidFill>
                <a:srgbClr val="C3DD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Freeform 6"/>
              <p:cNvSpPr>
                <a:spLocks/>
              </p:cNvSpPr>
              <p:nvPr/>
            </p:nvSpPr>
            <p:spPr bwMode="auto">
              <a:xfrm>
                <a:off x="1829" y="537"/>
                <a:ext cx="10077" cy="962"/>
              </a:xfrm>
              <a:custGeom>
                <a:avLst/>
                <a:gdLst>
                  <a:gd name="T0" fmla="+- 0 11905 1829"/>
                  <a:gd name="T1" fmla="*/ T0 w 10077"/>
                  <a:gd name="T2" fmla="+- 0 956 537"/>
                  <a:gd name="T3" fmla="*/ 956 h 962"/>
                  <a:gd name="T4" fmla="+- 0 11053 1829"/>
                  <a:gd name="T5" fmla="*/ T4 w 10077"/>
                  <a:gd name="T6" fmla="+- 0 956 537"/>
                  <a:gd name="T7" fmla="*/ 956 h 962"/>
                  <a:gd name="T8" fmla="+- 0 11516 1829"/>
                  <a:gd name="T9" fmla="*/ T8 w 10077"/>
                  <a:gd name="T10" fmla="+- 0 973 537"/>
                  <a:gd name="T11" fmla="*/ 973 h 962"/>
                  <a:gd name="T12" fmla="+- 0 11905 1829"/>
                  <a:gd name="T13" fmla="*/ T12 w 10077"/>
                  <a:gd name="T14" fmla="+- 0 1010 537"/>
                  <a:gd name="T15" fmla="*/ 1010 h 962"/>
                  <a:gd name="T16" fmla="+- 0 11905 1829"/>
                  <a:gd name="T17" fmla="*/ T16 w 10077"/>
                  <a:gd name="T18" fmla="+- 0 956 537"/>
                  <a:gd name="T19" fmla="*/ 956 h 96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0077" h="962">
                    <a:moveTo>
                      <a:pt x="10076" y="419"/>
                    </a:moveTo>
                    <a:lnTo>
                      <a:pt x="9224" y="419"/>
                    </a:lnTo>
                    <a:lnTo>
                      <a:pt x="9687" y="436"/>
                    </a:lnTo>
                    <a:lnTo>
                      <a:pt x="10076" y="473"/>
                    </a:lnTo>
                    <a:lnTo>
                      <a:pt x="10076" y="419"/>
                    </a:lnTo>
                  </a:path>
                </a:pathLst>
              </a:custGeom>
              <a:solidFill>
                <a:srgbClr val="C3DD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6" name="Group 7"/>
            <p:cNvGrpSpPr>
              <a:grpSpLocks/>
            </p:cNvGrpSpPr>
            <p:nvPr/>
          </p:nvGrpSpPr>
          <p:grpSpPr bwMode="auto">
            <a:xfrm>
              <a:off x="31" y="287"/>
              <a:ext cx="11874" cy="1142"/>
              <a:chOff x="31" y="287"/>
              <a:chExt cx="11874" cy="1142"/>
            </a:xfrm>
          </p:grpSpPr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>
                <a:off x="31" y="287"/>
                <a:ext cx="11874" cy="1142"/>
              </a:xfrm>
              <a:custGeom>
                <a:avLst/>
                <a:gdLst>
                  <a:gd name="T0" fmla="+- 0 32 31"/>
                  <a:gd name="T1" fmla="*/ T0 w 11874"/>
                  <a:gd name="T2" fmla="+- 0 876 287"/>
                  <a:gd name="T3" fmla="*/ 876 h 1142"/>
                  <a:gd name="T4" fmla="+- 0 330 31"/>
                  <a:gd name="T5" fmla="*/ T4 w 11874"/>
                  <a:gd name="T6" fmla="+- 0 986 287"/>
                  <a:gd name="T7" fmla="*/ 986 h 1142"/>
                  <a:gd name="T8" fmla="+- 0 638 31"/>
                  <a:gd name="T9" fmla="*/ T8 w 11874"/>
                  <a:gd name="T10" fmla="+- 0 1079 287"/>
                  <a:gd name="T11" fmla="*/ 1079 h 1142"/>
                  <a:gd name="T12" fmla="+- 0 953 31"/>
                  <a:gd name="T13" fmla="*/ T12 w 11874"/>
                  <a:gd name="T14" fmla="+- 0 1160 287"/>
                  <a:gd name="T15" fmla="*/ 1160 h 1142"/>
                  <a:gd name="T16" fmla="+- 0 1275 31"/>
                  <a:gd name="T17" fmla="*/ T16 w 11874"/>
                  <a:gd name="T18" fmla="+- 0 1229 287"/>
                  <a:gd name="T19" fmla="*/ 1229 h 1142"/>
                  <a:gd name="T20" fmla="+- 0 1603 31"/>
                  <a:gd name="T21" fmla="*/ T20 w 11874"/>
                  <a:gd name="T22" fmla="+- 0 1286 287"/>
                  <a:gd name="T23" fmla="*/ 1286 h 1142"/>
                  <a:gd name="T24" fmla="+- 0 1936 31"/>
                  <a:gd name="T25" fmla="*/ T24 w 11874"/>
                  <a:gd name="T26" fmla="+- 0 1333 287"/>
                  <a:gd name="T27" fmla="*/ 1333 h 1142"/>
                  <a:gd name="T28" fmla="+- 0 2272 31"/>
                  <a:gd name="T29" fmla="*/ T28 w 11874"/>
                  <a:gd name="T30" fmla="+- 0 1370 287"/>
                  <a:gd name="T31" fmla="*/ 1370 h 1142"/>
                  <a:gd name="T32" fmla="+- 0 2610 31"/>
                  <a:gd name="T33" fmla="*/ T32 w 11874"/>
                  <a:gd name="T34" fmla="+- 0 1397 287"/>
                  <a:gd name="T35" fmla="*/ 1397 h 1142"/>
                  <a:gd name="T36" fmla="+- 0 2950 31"/>
                  <a:gd name="T37" fmla="*/ T36 w 11874"/>
                  <a:gd name="T38" fmla="+- 0 1416 287"/>
                  <a:gd name="T39" fmla="*/ 1416 h 1142"/>
                  <a:gd name="T40" fmla="+- 0 3290 31"/>
                  <a:gd name="T41" fmla="*/ T40 w 11874"/>
                  <a:gd name="T42" fmla="+- 0 1426 287"/>
                  <a:gd name="T43" fmla="*/ 1426 h 1142"/>
                  <a:gd name="T44" fmla="+- 0 3629 31"/>
                  <a:gd name="T45" fmla="*/ T44 w 11874"/>
                  <a:gd name="T46" fmla="+- 0 1429 287"/>
                  <a:gd name="T47" fmla="*/ 1429 h 1142"/>
                  <a:gd name="T48" fmla="+- 0 3966 31"/>
                  <a:gd name="T49" fmla="*/ T48 w 11874"/>
                  <a:gd name="T50" fmla="+- 0 1426 287"/>
                  <a:gd name="T51" fmla="*/ 1426 h 1142"/>
                  <a:gd name="T52" fmla="+- 0 4299 31"/>
                  <a:gd name="T53" fmla="*/ T52 w 11874"/>
                  <a:gd name="T54" fmla="+- 0 1416 287"/>
                  <a:gd name="T55" fmla="*/ 1416 h 1142"/>
                  <a:gd name="T56" fmla="+- 0 4629 31"/>
                  <a:gd name="T57" fmla="*/ T56 w 11874"/>
                  <a:gd name="T58" fmla="+- 0 1401 287"/>
                  <a:gd name="T59" fmla="*/ 1401 h 1142"/>
                  <a:gd name="T60" fmla="+- 0 4954 31"/>
                  <a:gd name="T61" fmla="*/ T60 w 11874"/>
                  <a:gd name="T62" fmla="+- 0 1381 287"/>
                  <a:gd name="T63" fmla="*/ 1381 h 1142"/>
                  <a:gd name="T64" fmla="+- 0 5270 31"/>
                  <a:gd name="T65" fmla="*/ T64 w 11874"/>
                  <a:gd name="T66" fmla="+- 0 1357 287"/>
                  <a:gd name="T67" fmla="*/ 1357 h 1142"/>
                  <a:gd name="T68" fmla="+- 0 3650 31"/>
                  <a:gd name="T69" fmla="*/ T68 w 11874"/>
                  <a:gd name="T70" fmla="+- 0 1357 287"/>
                  <a:gd name="T71" fmla="*/ 1357 h 1142"/>
                  <a:gd name="T72" fmla="+- 0 3310 31"/>
                  <a:gd name="T73" fmla="*/ T72 w 11874"/>
                  <a:gd name="T74" fmla="+- 0 1355 287"/>
                  <a:gd name="T75" fmla="*/ 1355 h 1142"/>
                  <a:gd name="T76" fmla="+- 0 2969 31"/>
                  <a:gd name="T77" fmla="*/ T76 w 11874"/>
                  <a:gd name="T78" fmla="+- 0 1346 287"/>
                  <a:gd name="T79" fmla="*/ 1346 h 1142"/>
                  <a:gd name="T80" fmla="+- 0 2628 31"/>
                  <a:gd name="T81" fmla="*/ T80 w 11874"/>
                  <a:gd name="T82" fmla="+- 0 1329 287"/>
                  <a:gd name="T83" fmla="*/ 1329 h 1142"/>
                  <a:gd name="T84" fmla="+- 0 2288 31"/>
                  <a:gd name="T85" fmla="*/ T84 w 11874"/>
                  <a:gd name="T86" fmla="+- 0 1305 287"/>
                  <a:gd name="T87" fmla="*/ 1305 h 1142"/>
                  <a:gd name="T88" fmla="+- 0 1950 31"/>
                  <a:gd name="T89" fmla="*/ T88 w 11874"/>
                  <a:gd name="T90" fmla="+- 0 1272 287"/>
                  <a:gd name="T91" fmla="*/ 1272 h 1142"/>
                  <a:gd name="T92" fmla="+- 0 1615 31"/>
                  <a:gd name="T93" fmla="*/ T92 w 11874"/>
                  <a:gd name="T94" fmla="+- 0 1231 287"/>
                  <a:gd name="T95" fmla="*/ 1231 h 1142"/>
                  <a:gd name="T96" fmla="+- 0 1285 31"/>
                  <a:gd name="T97" fmla="*/ T96 w 11874"/>
                  <a:gd name="T98" fmla="+- 0 1180 287"/>
                  <a:gd name="T99" fmla="*/ 1180 h 1142"/>
                  <a:gd name="T100" fmla="+- 0 960 31"/>
                  <a:gd name="T101" fmla="*/ T100 w 11874"/>
                  <a:gd name="T102" fmla="+- 0 1119 287"/>
                  <a:gd name="T103" fmla="*/ 1119 h 1142"/>
                  <a:gd name="T104" fmla="+- 0 643 31"/>
                  <a:gd name="T105" fmla="*/ T104 w 11874"/>
                  <a:gd name="T106" fmla="+- 0 1049 287"/>
                  <a:gd name="T107" fmla="*/ 1049 h 1142"/>
                  <a:gd name="T108" fmla="+- 0 333 31"/>
                  <a:gd name="T109" fmla="*/ T108 w 11874"/>
                  <a:gd name="T110" fmla="+- 0 968 287"/>
                  <a:gd name="T111" fmla="*/ 968 h 1142"/>
                  <a:gd name="T112" fmla="+- 0 32 31"/>
                  <a:gd name="T113" fmla="*/ T112 w 11874"/>
                  <a:gd name="T114" fmla="+- 0 876 287"/>
                  <a:gd name="T115" fmla="*/ 876 h 114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</a:cxnLst>
                <a:rect l="0" t="0" r="r" b="b"/>
                <a:pathLst>
                  <a:path w="11874" h="1142">
                    <a:moveTo>
                      <a:pt x="1" y="589"/>
                    </a:moveTo>
                    <a:lnTo>
                      <a:pt x="299" y="699"/>
                    </a:lnTo>
                    <a:lnTo>
                      <a:pt x="607" y="792"/>
                    </a:lnTo>
                    <a:lnTo>
                      <a:pt x="922" y="873"/>
                    </a:lnTo>
                    <a:lnTo>
                      <a:pt x="1244" y="942"/>
                    </a:lnTo>
                    <a:lnTo>
                      <a:pt x="1572" y="999"/>
                    </a:lnTo>
                    <a:lnTo>
                      <a:pt x="1905" y="1046"/>
                    </a:lnTo>
                    <a:lnTo>
                      <a:pt x="2241" y="1083"/>
                    </a:lnTo>
                    <a:lnTo>
                      <a:pt x="2579" y="1110"/>
                    </a:lnTo>
                    <a:lnTo>
                      <a:pt x="2919" y="1129"/>
                    </a:lnTo>
                    <a:lnTo>
                      <a:pt x="3259" y="1139"/>
                    </a:lnTo>
                    <a:lnTo>
                      <a:pt x="3598" y="1142"/>
                    </a:lnTo>
                    <a:lnTo>
                      <a:pt x="3935" y="1139"/>
                    </a:lnTo>
                    <a:lnTo>
                      <a:pt x="4268" y="1129"/>
                    </a:lnTo>
                    <a:lnTo>
                      <a:pt x="4598" y="1114"/>
                    </a:lnTo>
                    <a:lnTo>
                      <a:pt x="4923" y="1094"/>
                    </a:lnTo>
                    <a:lnTo>
                      <a:pt x="5239" y="1070"/>
                    </a:lnTo>
                    <a:lnTo>
                      <a:pt x="3619" y="1070"/>
                    </a:lnTo>
                    <a:lnTo>
                      <a:pt x="3279" y="1068"/>
                    </a:lnTo>
                    <a:lnTo>
                      <a:pt x="2938" y="1059"/>
                    </a:lnTo>
                    <a:lnTo>
                      <a:pt x="2597" y="1042"/>
                    </a:lnTo>
                    <a:lnTo>
                      <a:pt x="2257" y="1018"/>
                    </a:lnTo>
                    <a:lnTo>
                      <a:pt x="1919" y="985"/>
                    </a:lnTo>
                    <a:lnTo>
                      <a:pt x="1584" y="944"/>
                    </a:lnTo>
                    <a:lnTo>
                      <a:pt x="1254" y="893"/>
                    </a:lnTo>
                    <a:lnTo>
                      <a:pt x="929" y="832"/>
                    </a:lnTo>
                    <a:lnTo>
                      <a:pt x="612" y="762"/>
                    </a:lnTo>
                    <a:lnTo>
                      <a:pt x="302" y="681"/>
                    </a:lnTo>
                    <a:lnTo>
                      <a:pt x="1" y="589"/>
                    </a:lnTo>
                  </a:path>
                </a:pathLst>
              </a:custGeom>
              <a:solidFill>
                <a:srgbClr val="8DC6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" name="Freeform 21"/>
              <p:cNvSpPr>
                <a:spLocks/>
              </p:cNvSpPr>
              <p:nvPr/>
            </p:nvSpPr>
            <p:spPr bwMode="auto">
              <a:xfrm>
                <a:off x="31" y="287"/>
                <a:ext cx="11874" cy="1142"/>
              </a:xfrm>
              <a:custGeom>
                <a:avLst/>
                <a:gdLst>
                  <a:gd name="T0" fmla="+- 0 11680 31"/>
                  <a:gd name="T1" fmla="*/ T0 w 11874"/>
                  <a:gd name="T2" fmla="+- 0 287 287"/>
                  <a:gd name="T3" fmla="*/ 287 h 1142"/>
                  <a:gd name="T4" fmla="+- 0 11217 31"/>
                  <a:gd name="T5" fmla="*/ T4 w 11874"/>
                  <a:gd name="T6" fmla="+- 0 306 287"/>
                  <a:gd name="T7" fmla="*/ 306 h 1142"/>
                  <a:gd name="T8" fmla="+- 0 10749 31"/>
                  <a:gd name="T9" fmla="*/ T8 w 11874"/>
                  <a:gd name="T10" fmla="+- 0 347 287"/>
                  <a:gd name="T11" fmla="*/ 347 h 1142"/>
                  <a:gd name="T12" fmla="+- 0 10278 31"/>
                  <a:gd name="T13" fmla="*/ T12 w 11874"/>
                  <a:gd name="T14" fmla="+- 0 407 287"/>
                  <a:gd name="T15" fmla="*/ 407 h 1142"/>
                  <a:gd name="T16" fmla="+- 0 9804 31"/>
                  <a:gd name="T17" fmla="*/ T16 w 11874"/>
                  <a:gd name="T18" fmla="+- 0 483 287"/>
                  <a:gd name="T19" fmla="*/ 483 h 1142"/>
                  <a:gd name="T20" fmla="+- 0 9327 31"/>
                  <a:gd name="T21" fmla="*/ T20 w 11874"/>
                  <a:gd name="T22" fmla="+- 0 570 287"/>
                  <a:gd name="T23" fmla="*/ 570 h 1142"/>
                  <a:gd name="T24" fmla="+- 0 7408 31"/>
                  <a:gd name="T25" fmla="*/ T24 w 11874"/>
                  <a:gd name="T26" fmla="+- 0 964 287"/>
                  <a:gd name="T27" fmla="*/ 964 h 1142"/>
                  <a:gd name="T28" fmla="+- 0 6928 31"/>
                  <a:gd name="T29" fmla="*/ T28 w 11874"/>
                  <a:gd name="T30" fmla="+- 0 1056 287"/>
                  <a:gd name="T31" fmla="*/ 1056 h 1142"/>
                  <a:gd name="T32" fmla="+- 0 6449 31"/>
                  <a:gd name="T33" fmla="*/ T32 w 11874"/>
                  <a:gd name="T34" fmla="+- 0 1136 287"/>
                  <a:gd name="T35" fmla="*/ 1136 h 1142"/>
                  <a:gd name="T36" fmla="+- 0 6175 31"/>
                  <a:gd name="T37" fmla="*/ T36 w 11874"/>
                  <a:gd name="T38" fmla="+- 0 1177 287"/>
                  <a:gd name="T39" fmla="*/ 1177 h 1142"/>
                  <a:gd name="T40" fmla="+- 0 5889 31"/>
                  <a:gd name="T41" fmla="*/ T40 w 11874"/>
                  <a:gd name="T42" fmla="+- 0 1214 287"/>
                  <a:gd name="T43" fmla="*/ 1214 h 1142"/>
                  <a:gd name="T44" fmla="+- 0 5592 31"/>
                  <a:gd name="T45" fmla="*/ T44 w 11874"/>
                  <a:gd name="T46" fmla="+- 0 1248 287"/>
                  <a:gd name="T47" fmla="*/ 1248 h 1142"/>
                  <a:gd name="T48" fmla="+- 0 5286 31"/>
                  <a:gd name="T49" fmla="*/ T48 w 11874"/>
                  <a:gd name="T50" fmla="+- 0 1279 287"/>
                  <a:gd name="T51" fmla="*/ 1279 h 1142"/>
                  <a:gd name="T52" fmla="+- 0 4971 31"/>
                  <a:gd name="T53" fmla="*/ T52 w 11874"/>
                  <a:gd name="T54" fmla="+- 0 1305 287"/>
                  <a:gd name="T55" fmla="*/ 1305 h 1142"/>
                  <a:gd name="T56" fmla="+- 0 4649 31"/>
                  <a:gd name="T57" fmla="*/ T56 w 11874"/>
                  <a:gd name="T58" fmla="+- 0 1326 287"/>
                  <a:gd name="T59" fmla="*/ 1326 h 1142"/>
                  <a:gd name="T60" fmla="+- 0 4320 31"/>
                  <a:gd name="T61" fmla="*/ T60 w 11874"/>
                  <a:gd name="T62" fmla="+- 0 1342 287"/>
                  <a:gd name="T63" fmla="*/ 1342 h 1142"/>
                  <a:gd name="T64" fmla="+- 0 3987 31"/>
                  <a:gd name="T65" fmla="*/ T64 w 11874"/>
                  <a:gd name="T66" fmla="+- 0 1352 287"/>
                  <a:gd name="T67" fmla="*/ 1352 h 1142"/>
                  <a:gd name="T68" fmla="+- 0 3650 31"/>
                  <a:gd name="T69" fmla="*/ T68 w 11874"/>
                  <a:gd name="T70" fmla="+- 0 1357 287"/>
                  <a:gd name="T71" fmla="*/ 1357 h 1142"/>
                  <a:gd name="T72" fmla="+- 0 5270 31"/>
                  <a:gd name="T73" fmla="*/ T72 w 11874"/>
                  <a:gd name="T74" fmla="+- 0 1357 287"/>
                  <a:gd name="T75" fmla="*/ 1357 h 1142"/>
                  <a:gd name="T76" fmla="+- 0 5583 31"/>
                  <a:gd name="T77" fmla="*/ T76 w 11874"/>
                  <a:gd name="T78" fmla="+- 0 1329 287"/>
                  <a:gd name="T79" fmla="*/ 1329 h 1142"/>
                  <a:gd name="T80" fmla="+- 0 5885 31"/>
                  <a:gd name="T81" fmla="*/ T80 w 11874"/>
                  <a:gd name="T82" fmla="+- 0 1299 287"/>
                  <a:gd name="T83" fmla="*/ 1299 h 1142"/>
                  <a:gd name="T84" fmla="+- 0 6459 31"/>
                  <a:gd name="T85" fmla="*/ T84 w 11874"/>
                  <a:gd name="T86" fmla="+- 0 1232 287"/>
                  <a:gd name="T87" fmla="*/ 1232 h 1142"/>
                  <a:gd name="T88" fmla="+- 0 6942 31"/>
                  <a:gd name="T89" fmla="*/ T88 w 11874"/>
                  <a:gd name="T90" fmla="+- 0 1166 287"/>
                  <a:gd name="T91" fmla="*/ 1166 h 1142"/>
                  <a:gd name="T92" fmla="+- 0 7427 31"/>
                  <a:gd name="T93" fmla="*/ T92 w 11874"/>
                  <a:gd name="T94" fmla="+- 0 1089 287"/>
                  <a:gd name="T95" fmla="*/ 1089 h 1142"/>
                  <a:gd name="T96" fmla="+- 0 9367 31"/>
                  <a:gd name="T97" fmla="*/ T96 w 11874"/>
                  <a:gd name="T98" fmla="+- 0 752 287"/>
                  <a:gd name="T99" fmla="*/ 752 h 1142"/>
                  <a:gd name="T100" fmla="+- 0 9848 31"/>
                  <a:gd name="T101" fmla="*/ T100 w 11874"/>
                  <a:gd name="T102" fmla="+- 0 678 287"/>
                  <a:gd name="T103" fmla="*/ 678 h 1142"/>
                  <a:gd name="T104" fmla="+- 0 10327 31"/>
                  <a:gd name="T105" fmla="*/ T104 w 11874"/>
                  <a:gd name="T106" fmla="+- 0 616 287"/>
                  <a:gd name="T107" fmla="*/ 616 h 1142"/>
                  <a:gd name="T108" fmla="+- 0 10801 31"/>
                  <a:gd name="T109" fmla="*/ T108 w 11874"/>
                  <a:gd name="T110" fmla="+- 0 570 287"/>
                  <a:gd name="T111" fmla="*/ 570 h 1142"/>
                  <a:gd name="T112" fmla="+- 0 11271 31"/>
                  <a:gd name="T113" fmla="*/ T112 w 11874"/>
                  <a:gd name="T114" fmla="+- 0 542 287"/>
                  <a:gd name="T115" fmla="*/ 542 h 1142"/>
                  <a:gd name="T116" fmla="+- 0 11736 31"/>
                  <a:gd name="T117" fmla="*/ T116 w 11874"/>
                  <a:gd name="T118" fmla="+- 0 538 287"/>
                  <a:gd name="T119" fmla="*/ 538 h 1142"/>
                  <a:gd name="T120" fmla="+- 0 11906 31"/>
                  <a:gd name="T121" fmla="*/ T120 w 11874"/>
                  <a:gd name="T122" fmla="+- 0 538 287"/>
                  <a:gd name="T123" fmla="*/ 538 h 1142"/>
                  <a:gd name="T124" fmla="+- 0 11906 31"/>
                  <a:gd name="T125" fmla="*/ T124 w 11874"/>
                  <a:gd name="T126" fmla="+- 0 291 287"/>
                  <a:gd name="T127" fmla="*/ 291 h 1142"/>
                  <a:gd name="T128" fmla="+- 0 11680 31"/>
                  <a:gd name="T129" fmla="*/ T128 w 11874"/>
                  <a:gd name="T130" fmla="+- 0 287 287"/>
                  <a:gd name="T131" fmla="*/ 287 h 114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</a:cxnLst>
                <a:rect l="0" t="0" r="r" b="b"/>
                <a:pathLst>
                  <a:path w="11874" h="1142">
                    <a:moveTo>
                      <a:pt x="11649" y="0"/>
                    </a:moveTo>
                    <a:lnTo>
                      <a:pt x="11186" y="19"/>
                    </a:lnTo>
                    <a:lnTo>
                      <a:pt x="10718" y="60"/>
                    </a:lnTo>
                    <a:lnTo>
                      <a:pt x="10247" y="120"/>
                    </a:lnTo>
                    <a:lnTo>
                      <a:pt x="9773" y="196"/>
                    </a:lnTo>
                    <a:lnTo>
                      <a:pt x="9296" y="283"/>
                    </a:lnTo>
                    <a:lnTo>
                      <a:pt x="7377" y="677"/>
                    </a:lnTo>
                    <a:lnTo>
                      <a:pt x="6897" y="769"/>
                    </a:lnTo>
                    <a:lnTo>
                      <a:pt x="6418" y="849"/>
                    </a:lnTo>
                    <a:lnTo>
                      <a:pt x="6144" y="890"/>
                    </a:lnTo>
                    <a:lnTo>
                      <a:pt x="5858" y="927"/>
                    </a:lnTo>
                    <a:lnTo>
                      <a:pt x="5561" y="961"/>
                    </a:lnTo>
                    <a:lnTo>
                      <a:pt x="5255" y="992"/>
                    </a:lnTo>
                    <a:lnTo>
                      <a:pt x="4940" y="1018"/>
                    </a:lnTo>
                    <a:lnTo>
                      <a:pt x="4618" y="1039"/>
                    </a:lnTo>
                    <a:lnTo>
                      <a:pt x="4289" y="1055"/>
                    </a:lnTo>
                    <a:lnTo>
                      <a:pt x="3956" y="1065"/>
                    </a:lnTo>
                    <a:lnTo>
                      <a:pt x="3619" y="1070"/>
                    </a:lnTo>
                    <a:lnTo>
                      <a:pt x="5239" y="1070"/>
                    </a:lnTo>
                    <a:lnTo>
                      <a:pt x="5552" y="1042"/>
                    </a:lnTo>
                    <a:lnTo>
                      <a:pt x="5854" y="1012"/>
                    </a:lnTo>
                    <a:lnTo>
                      <a:pt x="6428" y="945"/>
                    </a:lnTo>
                    <a:lnTo>
                      <a:pt x="6911" y="879"/>
                    </a:lnTo>
                    <a:lnTo>
                      <a:pt x="7396" y="802"/>
                    </a:lnTo>
                    <a:lnTo>
                      <a:pt x="9336" y="465"/>
                    </a:lnTo>
                    <a:lnTo>
                      <a:pt x="9817" y="391"/>
                    </a:lnTo>
                    <a:lnTo>
                      <a:pt x="10296" y="329"/>
                    </a:lnTo>
                    <a:lnTo>
                      <a:pt x="10770" y="283"/>
                    </a:lnTo>
                    <a:lnTo>
                      <a:pt x="11240" y="255"/>
                    </a:lnTo>
                    <a:lnTo>
                      <a:pt x="11705" y="251"/>
                    </a:lnTo>
                    <a:lnTo>
                      <a:pt x="11875" y="251"/>
                    </a:lnTo>
                    <a:lnTo>
                      <a:pt x="11875" y="4"/>
                    </a:lnTo>
                    <a:lnTo>
                      <a:pt x="11649" y="0"/>
                    </a:lnTo>
                  </a:path>
                </a:pathLst>
              </a:custGeom>
              <a:solidFill>
                <a:srgbClr val="8DC6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31" y="287"/>
                <a:ext cx="11874" cy="1142"/>
              </a:xfrm>
              <a:custGeom>
                <a:avLst/>
                <a:gdLst>
                  <a:gd name="T0" fmla="+- 0 11906 31"/>
                  <a:gd name="T1" fmla="*/ T0 w 11874"/>
                  <a:gd name="T2" fmla="+- 0 538 287"/>
                  <a:gd name="T3" fmla="*/ 538 h 1142"/>
                  <a:gd name="T4" fmla="+- 0 11736 31"/>
                  <a:gd name="T5" fmla="*/ T4 w 11874"/>
                  <a:gd name="T6" fmla="+- 0 538 287"/>
                  <a:gd name="T7" fmla="*/ 538 h 1142"/>
                  <a:gd name="T8" fmla="+- 0 11906 31"/>
                  <a:gd name="T9" fmla="*/ T8 w 11874"/>
                  <a:gd name="T10" fmla="+- 0 545 287"/>
                  <a:gd name="T11" fmla="*/ 545 h 1142"/>
                  <a:gd name="T12" fmla="+- 0 11906 31"/>
                  <a:gd name="T13" fmla="*/ T12 w 11874"/>
                  <a:gd name="T14" fmla="+- 0 538 287"/>
                  <a:gd name="T15" fmla="*/ 538 h 114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1874" h="1142">
                    <a:moveTo>
                      <a:pt x="11875" y="251"/>
                    </a:moveTo>
                    <a:lnTo>
                      <a:pt x="11705" y="251"/>
                    </a:lnTo>
                    <a:lnTo>
                      <a:pt x="11875" y="258"/>
                    </a:lnTo>
                    <a:lnTo>
                      <a:pt x="11875" y="251"/>
                    </a:lnTo>
                  </a:path>
                </a:pathLst>
              </a:custGeom>
              <a:solidFill>
                <a:srgbClr val="8DC6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7" name="Group 11"/>
            <p:cNvGrpSpPr>
              <a:grpSpLocks/>
            </p:cNvGrpSpPr>
            <p:nvPr/>
          </p:nvGrpSpPr>
          <p:grpSpPr bwMode="auto">
            <a:xfrm>
              <a:off x="0" y="0"/>
              <a:ext cx="6957" cy="1271"/>
              <a:chOff x="0" y="0"/>
              <a:chExt cx="6957" cy="1271"/>
            </a:xfrm>
          </p:grpSpPr>
          <p:sp>
            <p:nvSpPr>
              <p:cNvPr id="19" name="Freeform 12"/>
              <p:cNvSpPr>
                <a:spLocks/>
              </p:cNvSpPr>
              <p:nvPr/>
            </p:nvSpPr>
            <p:spPr bwMode="auto">
              <a:xfrm>
                <a:off x="0" y="0"/>
                <a:ext cx="6957" cy="1271"/>
              </a:xfrm>
              <a:custGeom>
                <a:avLst/>
                <a:gdLst>
                  <a:gd name="T0" fmla="*/ 0 w 6957"/>
                  <a:gd name="T1" fmla="*/ 0 h 1271"/>
                  <a:gd name="T2" fmla="*/ 0 w 6957"/>
                  <a:gd name="T3" fmla="*/ 92 h 1271"/>
                  <a:gd name="T4" fmla="*/ 8 w 6957"/>
                  <a:gd name="T5" fmla="*/ 96 h 1271"/>
                  <a:gd name="T6" fmla="*/ 265 w 6957"/>
                  <a:gd name="T7" fmla="*/ 226 h 1271"/>
                  <a:gd name="T8" fmla="*/ 521 w 6957"/>
                  <a:gd name="T9" fmla="*/ 347 h 1271"/>
                  <a:gd name="T10" fmla="*/ 776 w 6957"/>
                  <a:gd name="T11" fmla="*/ 460 h 1271"/>
                  <a:gd name="T12" fmla="*/ 1029 w 6957"/>
                  <a:gd name="T13" fmla="*/ 565 h 1271"/>
                  <a:gd name="T14" fmla="*/ 1280 w 6957"/>
                  <a:gd name="T15" fmla="*/ 661 h 1271"/>
                  <a:gd name="T16" fmla="*/ 1530 w 6957"/>
                  <a:gd name="T17" fmla="*/ 750 h 1271"/>
                  <a:gd name="T18" fmla="*/ 1779 w 6957"/>
                  <a:gd name="T19" fmla="*/ 831 h 1271"/>
                  <a:gd name="T20" fmla="*/ 2027 w 6957"/>
                  <a:gd name="T21" fmla="*/ 905 h 1271"/>
                  <a:gd name="T22" fmla="*/ 2273 w 6957"/>
                  <a:gd name="T23" fmla="*/ 971 h 1271"/>
                  <a:gd name="T24" fmla="*/ 2518 w 6957"/>
                  <a:gd name="T25" fmla="*/ 1031 h 1271"/>
                  <a:gd name="T26" fmla="*/ 2762 w 6957"/>
                  <a:gd name="T27" fmla="*/ 1083 h 1271"/>
                  <a:gd name="T28" fmla="*/ 3005 w 6957"/>
                  <a:gd name="T29" fmla="*/ 1128 h 1271"/>
                  <a:gd name="T30" fmla="*/ 3247 w 6957"/>
                  <a:gd name="T31" fmla="*/ 1167 h 1271"/>
                  <a:gd name="T32" fmla="*/ 3487 w 6957"/>
                  <a:gd name="T33" fmla="*/ 1199 h 1271"/>
                  <a:gd name="T34" fmla="*/ 3727 w 6957"/>
                  <a:gd name="T35" fmla="*/ 1225 h 1271"/>
                  <a:gd name="T36" fmla="*/ 3966 w 6957"/>
                  <a:gd name="T37" fmla="*/ 1245 h 1271"/>
                  <a:gd name="T38" fmla="*/ 4204 w 6957"/>
                  <a:gd name="T39" fmla="*/ 1259 h 1271"/>
                  <a:gd name="T40" fmla="*/ 4441 w 6957"/>
                  <a:gd name="T41" fmla="*/ 1268 h 1271"/>
                  <a:gd name="T42" fmla="*/ 4677 w 6957"/>
                  <a:gd name="T43" fmla="*/ 1271 h 1271"/>
                  <a:gd name="T44" fmla="*/ 4792 w 6957"/>
                  <a:gd name="T45" fmla="*/ 1270 h 1271"/>
                  <a:gd name="T46" fmla="*/ 4908 w 6957"/>
                  <a:gd name="T47" fmla="*/ 1268 h 1271"/>
                  <a:gd name="T48" fmla="*/ 5023 w 6957"/>
                  <a:gd name="T49" fmla="*/ 1265 h 1271"/>
                  <a:gd name="T50" fmla="*/ 5138 w 6957"/>
                  <a:gd name="T51" fmla="*/ 1260 h 1271"/>
                  <a:gd name="T52" fmla="*/ 5252 w 6957"/>
                  <a:gd name="T53" fmla="*/ 1255 h 1271"/>
                  <a:gd name="T54" fmla="*/ 5367 w 6957"/>
                  <a:gd name="T55" fmla="*/ 1248 h 1271"/>
                  <a:gd name="T56" fmla="*/ 5481 w 6957"/>
                  <a:gd name="T57" fmla="*/ 1240 h 1271"/>
                  <a:gd name="T58" fmla="*/ 5596 w 6957"/>
                  <a:gd name="T59" fmla="*/ 1231 h 1271"/>
                  <a:gd name="T60" fmla="*/ 5824 w 6957"/>
                  <a:gd name="T61" fmla="*/ 1209 h 1271"/>
                  <a:gd name="T62" fmla="*/ 5847 w 6957"/>
                  <a:gd name="T63" fmla="*/ 1206 h 1271"/>
                  <a:gd name="T64" fmla="*/ 4933 w 6957"/>
                  <a:gd name="T65" fmla="*/ 1206 h 1271"/>
                  <a:gd name="T66" fmla="*/ 4683 w 6957"/>
                  <a:gd name="T67" fmla="*/ 1204 h 1271"/>
                  <a:gd name="T68" fmla="*/ 4433 w 6957"/>
                  <a:gd name="T69" fmla="*/ 1195 h 1271"/>
                  <a:gd name="T70" fmla="*/ 4181 w 6957"/>
                  <a:gd name="T71" fmla="*/ 1180 h 1271"/>
                  <a:gd name="T72" fmla="*/ 3929 w 6957"/>
                  <a:gd name="T73" fmla="*/ 1160 h 1271"/>
                  <a:gd name="T74" fmla="*/ 3676 w 6957"/>
                  <a:gd name="T75" fmla="*/ 1133 h 1271"/>
                  <a:gd name="T76" fmla="*/ 3422 w 6957"/>
                  <a:gd name="T77" fmla="*/ 1099 h 1271"/>
                  <a:gd name="T78" fmla="*/ 3167 w 6957"/>
                  <a:gd name="T79" fmla="*/ 1058 h 1271"/>
                  <a:gd name="T80" fmla="*/ 2911 w 6957"/>
                  <a:gd name="T81" fmla="*/ 1011 h 1271"/>
                  <a:gd name="T82" fmla="*/ 2654 w 6957"/>
                  <a:gd name="T83" fmla="*/ 956 h 1271"/>
                  <a:gd name="T84" fmla="*/ 2396 w 6957"/>
                  <a:gd name="T85" fmla="*/ 894 h 1271"/>
                  <a:gd name="T86" fmla="*/ 2137 w 6957"/>
                  <a:gd name="T87" fmla="*/ 825 h 1271"/>
                  <a:gd name="T88" fmla="*/ 1877 w 6957"/>
                  <a:gd name="T89" fmla="*/ 747 h 1271"/>
                  <a:gd name="T90" fmla="*/ 1615 w 6957"/>
                  <a:gd name="T91" fmla="*/ 662 h 1271"/>
                  <a:gd name="T92" fmla="*/ 1353 w 6957"/>
                  <a:gd name="T93" fmla="*/ 568 h 1271"/>
                  <a:gd name="T94" fmla="*/ 1089 w 6957"/>
                  <a:gd name="T95" fmla="*/ 466 h 1271"/>
                  <a:gd name="T96" fmla="*/ 824 w 6957"/>
                  <a:gd name="T97" fmla="*/ 356 h 1271"/>
                  <a:gd name="T98" fmla="*/ 557 w 6957"/>
                  <a:gd name="T99" fmla="*/ 237 h 1271"/>
                  <a:gd name="T100" fmla="*/ 289 w 6957"/>
                  <a:gd name="T101" fmla="*/ 108 h 1271"/>
                  <a:gd name="T102" fmla="*/ 77 w 6957"/>
                  <a:gd name="T103" fmla="*/ 0 h 1271"/>
                  <a:gd name="T104" fmla="*/ 0 w 6957"/>
                  <a:gd name="T105" fmla="*/ 0 h 1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957" h="1271">
                    <a:moveTo>
                      <a:pt x="0" y="0"/>
                    </a:moveTo>
                    <a:lnTo>
                      <a:pt x="0" y="92"/>
                    </a:lnTo>
                    <a:lnTo>
                      <a:pt x="8" y="96"/>
                    </a:lnTo>
                    <a:lnTo>
                      <a:pt x="265" y="226"/>
                    </a:lnTo>
                    <a:lnTo>
                      <a:pt x="521" y="347"/>
                    </a:lnTo>
                    <a:lnTo>
                      <a:pt x="776" y="460"/>
                    </a:lnTo>
                    <a:lnTo>
                      <a:pt x="1029" y="565"/>
                    </a:lnTo>
                    <a:lnTo>
                      <a:pt x="1280" y="661"/>
                    </a:lnTo>
                    <a:lnTo>
                      <a:pt x="1530" y="750"/>
                    </a:lnTo>
                    <a:lnTo>
                      <a:pt x="1779" y="831"/>
                    </a:lnTo>
                    <a:lnTo>
                      <a:pt x="2027" y="905"/>
                    </a:lnTo>
                    <a:lnTo>
                      <a:pt x="2273" y="971"/>
                    </a:lnTo>
                    <a:lnTo>
                      <a:pt x="2518" y="1031"/>
                    </a:lnTo>
                    <a:lnTo>
                      <a:pt x="2762" y="1083"/>
                    </a:lnTo>
                    <a:lnTo>
                      <a:pt x="3005" y="1128"/>
                    </a:lnTo>
                    <a:lnTo>
                      <a:pt x="3247" y="1167"/>
                    </a:lnTo>
                    <a:lnTo>
                      <a:pt x="3487" y="1199"/>
                    </a:lnTo>
                    <a:lnTo>
                      <a:pt x="3727" y="1225"/>
                    </a:lnTo>
                    <a:lnTo>
                      <a:pt x="3966" y="1245"/>
                    </a:lnTo>
                    <a:lnTo>
                      <a:pt x="4204" y="1259"/>
                    </a:lnTo>
                    <a:lnTo>
                      <a:pt x="4441" y="1268"/>
                    </a:lnTo>
                    <a:lnTo>
                      <a:pt x="4677" y="1271"/>
                    </a:lnTo>
                    <a:lnTo>
                      <a:pt x="4792" y="1270"/>
                    </a:lnTo>
                    <a:lnTo>
                      <a:pt x="4908" y="1268"/>
                    </a:lnTo>
                    <a:lnTo>
                      <a:pt x="5023" y="1265"/>
                    </a:lnTo>
                    <a:lnTo>
                      <a:pt x="5138" y="1260"/>
                    </a:lnTo>
                    <a:lnTo>
                      <a:pt x="5252" y="1255"/>
                    </a:lnTo>
                    <a:lnTo>
                      <a:pt x="5367" y="1248"/>
                    </a:lnTo>
                    <a:lnTo>
                      <a:pt x="5481" y="1240"/>
                    </a:lnTo>
                    <a:lnTo>
                      <a:pt x="5596" y="1231"/>
                    </a:lnTo>
                    <a:lnTo>
                      <a:pt x="5824" y="1209"/>
                    </a:lnTo>
                    <a:lnTo>
                      <a:pt x="5847" y="1206"/>
                    </a:lnTo>
                    <a:lnTo>
                      <a:pt x="4933" y="1206"/>
                    </a:lnTo>
                    <a:lnTo>
                      <a:pt x="4683" y="1204"/>
                    </a:lnTo>
                    <a:lnTo>
                      <a:pt x="4433" y="1195"/>
                    </a:lnTo>
                    <a:lnTo>
                      <a:pt x="4181" y="1180"/>
                    </a:lnTo>
                    <a:lnTo>
                      <a:pt x="3929" y="1160"/>
                    </a:lnTo>
                    <a:lnTo>
                      <a:pt x="3676" y="1133"/>
                    </a:lnTo>
                    <a:lnTo>
                      <a:pt x="3422" y="1099"/>
                    </a:lnTo>
                    <a:lnTo>
                      <a:pt x="3167" y="1058"/>
                    </a:lnTo>
                    <a:lnTo>
                      <a:pt x="2911" y="1011"/>
                    </a:lnTo>
                    <a:lnTo>
                      <a:pt x="2654" y="956"/>
                    </a:lnTo>
                    <a:lnTo>
                      <a:pt x="2396" y="894"/>
                    </a:lnTo>
                    <a:lnTo>
                      <a:pt x="2137" y="825"/>
                    </a:lnTo>
                    <a:lnTo>
                      <a:pt x="1877" y="747"/>
                    </a:lnTo>
                    <a:lnTo>
                      <a:pt x="1615" y="662"/>
                    </a:lnTo>
                    <a:lnTo>
                      <a:pt x="1353" y="568"/>
                    </a:lnTo>
                    <a:lnTo>
                      <a:pt x="1089" y="466"/>
                    </a:lnTo>
                    <a:lnTo>
                      <a:pt x="824" y="356"/>
                    </a:lnTo>
                    <a:lnTo>
                      <a:pt x="557" y="237"/>
                    </a:lnTo>
                    <a:lnTo>
                      <a:pt x="289" y="108"/>
                    </a:lnTo>
                    <a:lnTo>
                      <a:pt x="77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3DD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" name="Freeform 13"/>
              <p:cNvSpPr>
                <a:spLocks/>
              </p:cNvSpPr>
              <p:nvPr/>
            </p:nvSpPr>
            <p:spPr bwMode="auto">
              <a:xfrm>
                <a:off x="0" y="0"/>
                <a:ext cx="6957" cy="1271"/>
              </a:xfrm>
              <a:custGeom>
                <a:avLst/>
                <a:gdLst>
                  <a:gd name="T0" fmla="*/ 6957 w 6957"/>
                  <a:gd name="T1" fmla="*/ 1038 h 1271"/>
                  <a:gd name="T2" fmla="*/ 6856 w 6957"/>
                  <a:gd name="T3" fmla="*/ 1054 h 1271"/>
                  <a:gd name="T4" fmla="*/ 6655 w 6957"/>
                  <a:gd name="T5" fmla="*/ 1083 h 1271"/>
                  <a:gd name="T6" fmla="*/ 6555 w 6957"/>
                  <a:gd name="T7" fmla="*/ 1096 h 1271"/>
                  <a:gd name="T8" fmla="*/ 6353 w 6957"/>
                  <a:gd name="T9" fmla="*/ 1121 h 1271"/>
                  <a:gd name="T10" fmla="*/ 6151 w 6957"/>
                  <a:gd name="T11" fmla="*/ 1143 h 1271"/>
                  <a:gd name="T12" fmla="*/ 5949 w 6957"/>
                  <a:gd name="T13" fmla="*/ 1162 h 1271"/>
                  <a:gd name="T14" fmla="*/ 5747 w 6957"/>
                  <a:gd name="T15" fmla="*/ 1178 h 1271"/>
                  <a:gd name="T16" fmla="*/ 5544 w 6957"/>
                  <a:gd name="T17" fmla="*/ 1190 h 1271"/>
                  <a:gd name="T18" fmla="*/ 5341 w 6957"/>
                  <a:gd name="T19" fmla="*/ 1199 h 1271"/>
                  <a:gd name="T20" fmla="*/ 5137 w 6957"/>
                  <a:gd name="T21" fmla="*/ 1205 h 1271"/>
                  <a:gd name="T22" fmla="*/ 4933 w 6957"/>
                  <a:gd name="T23" fmla="*/ 1206 h 1271"/>
                  <a:gd name="T24" fmla="*/ 5847 w 6957"/>
                  <a:gd name="T25" fmla="*/ 1206 h 1271"/>
                  <a:gd name="T26" fmla="*/ 6051 w 6957"/>
                  <a:gd name="T27" fmla="*/ 1183 h 1271"/>
                  <a:gd name="T28" fmla="*/ 6279 w 6957"/>
                  <a:gd name="T29" fmla="*/ 1153 h 1271"/>
                  <a:gd name="T30" fmla="*/ 6505 w 6957"/>
                  <a:gd name="T31" fmla="*/ 1118 h 1271"/>
                  <a:gd name="T32" fmla="*/ 6715 w 6957"/>
                  <a:gd name="T33" fmla="*/ 1083 h 1271"/>
                  <a:gd name="T34" fmla="*/ 6957 w 6957"/>
                  <a:gd name="T35" fmla="*/ 1038 h 1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957" h="1271">
                    <a:moveTo>
                      <a:pt x="6957" y="1038"/>
                    </a:moveTo>
                    <a:lnTo>
                      <a:pt x="6856" y="1054"/>
                    </a:lnTo>
                    <a:lnTo>
                      <a:pt x="6655" y="1083"/>
                    </a:lnTo>
                    <a:lnTo>
                      <a:pt x="6555" y="1096"/>
                    </a:lnTo>
                    <a:lnTo>
                      <a:pt x="6353" y="1121"/>
                    </a:lnTo>
                    <a:lnTo>
                      <a:pt x="6151" y="1143"/>
                    </a:lnTo>
                    <a:lnTo>
                      <a:pt x="5949" y="1162"/>
                    </a:lnTo>
                    <a:lnTo>
                      <a:pt x="5747" y="1178"/>
                    </a:lnTo>
                    <a:lnTo>
                      <a:pt x="5544" y="1190"/>
                    </a:lnTo>
                    <a:lnTo>
                      <a:pt x="5341" y="1199"/>
                    </a:lnTo>
                    <a:lnTo>
                      <a:pt x="5137" y="1205"/>
                    </a:lnTo>
                    <a:lnTo>
                      <a:pt x="4933" y="1206"/>
                    </a:lnTo>
                    <a:lnTo>
                      <a:pt x="5847" y="1206"/>
                    </a:lnTo>
                    <a:lnTo>
                      <a:pt x="6051" y="1183"/>
                    </a:lnTo>
                    <a:lnTo>
                      <a:pt x="6279" y="1153"/>
                    </a:lnTo>
                    <a:lnTo>
                      <a:pt x="6505" y="1118"/>
                    </a:lnTo>
                    <a:lnTo>
                      <a:pt x="6715" y="1083"/>
                    </a:lnTo>
                    <a:lnTo>
                      <a:pt x="6957" y="1038"/>
                    </a:lnTo>
                  </a:path>
                </a:pathLst>
              </a:custGeom>
              <a:solidFill>
                <a:srgbClr val="C3DD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31" name="TextBox 30"/>
          <p:cNvSpPr txBox="1"/>
          <p:nvPr/>
        </p:nvSpPr>
        <p:spPr>
          <a:xfrm>
            <a:off x="1127417" y="1216811"/>
            <a:ext cx="95544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6600"/>
                </a:solidFill>
                <a:latin typeface="Arial Narrow" panose="020B0606020202030204" pitchFamily="34" charset="0"/>
              </a:rPr>
              <a:t>Предлагаем создать зоны отдыха перед верхними воротами</a:t>
            </a:r>
            <a:endParaRPr lang="ru-RU" sz="2400" b="1" dirty="0">
              <a:solidFill>
                <a:srgbClr val="006600"/>
              </a:solidFill>
              <a:latin typeface="Arial Narrow" panose="020B060602020203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025235" y="5587635"/>
            <a:ext cx="47659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6600"/>
                </a:solidFill>
                <a:latin typeface="Arial Narrow" panose="020B0606020202030204" pitchFamily="34" charset="0"/>
              </a:rPr>
              <a:t>ДО</a:t>
            </a:r>
            <a:endParaRPr lang="ru-RU" sz="2400" b="1" dirty="0">
              <a:solidFill>
                <a:srgbClr val="006600"/>
              </a:solidFill>
              <a:latin typeface="Arial Narrow" panose="020B0606020202030204" pitchFamily="34" charset="0"/>
            </a:endParaRPr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1139" y="2030251"/>
            <a:ext cx="4490593" cy="3367945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6533453" y="5545061"/>
            <a:ext cx="47659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6600"/>
                </a:solidFill>
                <a:latin typeface="Arial Narrow" panose="020B0606020202030204" pitchFamily="34" charset="0"/>
              </a:rPr>
              <a:t>ПОСЛЕ</a:t>
            </a:r>
            <a:endParaRPr lang="ru-RU" sz="2400" b="1" dirty="0">
              <a:solidFill>
                <a:srgbClr val="006600"/>
              </a:solidFill>
              <a:latin typeface="Arial Narrow" panose="020B0606020202030204" pitchFamily="34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308" y="2030250"/>
            <a:ext cx="4560879" cy="3420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453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0">
              <a:srgbClr val="EBFA9E"/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 flipV="1">
            <a:off x="0" y="116480"/>
            <a:ext cx="12192000" cy="996040"/>
            <a:chOff x="0" y="0"/>
            <a:chExt cx="11906" cy="1509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1829" y="537"/>
              <a:ext cx="10077" cy="962"/>
              <a:chOff x="1829" y="537"/>
              <a:chExt cx="10077" cy="962"/>
            </a:xfrm>
          </p:grpSpPr>
          <p:sp>
            <p:nvSpPr>
              <p:cNvPr id="12" name="Freeform 4"/>
              <p:cNvSpPr>
                <a:spLocks/>
              </p:cNvSpPr>
              <p:nvPr/>
            </p:nvSpPr>
            <p:spPr bwMode="auto">
              <a:xfrm>
                <a:off x="1829" y="537"/>
                <a:ext cx="10077" cy="962"/>
              </a:xfrm>
              <a:custGeom>
                <a:avLst/>
                <a:gdLst>
                  <a:gd name="T0" fmla="+- 0 1829 1829"/>
                  <a:gd name="T1" fmla="*/ T0 w 10077"/>
                  <a:gd name="T2" fmla="+- 0 1319 537"/>
                  <a:gd name="T3" fmla="*/ 1319 h 962"/>
                  <a:gd name="T4" fmla="+- 0 2057 1829"/>
                  <a:gd name="T5" fmla="*/ T4 w 10077"/>
                  <a:gd name="T6" fmla="+- 0 1354 537"/>
                  <a:gd name="T7" fmla="*/ 1354 h 962"/>
                  <a:gd name="T8" fmla="+- 0 2287 1829"/>
                  <a:gd name="T9" fmla="*/ T8 w 10077"/>
                  <a:gd name="T10" fmla="+- 0 1385 537"/>
                  <a:gd name="T11" fmla="*/ 1385 h 962"/>
                  <a:gd name="T12" fmla="+- 0 2518 1829"/>
                  <a:gd name="T13" fmla="*/ T12 w 10077"/>
                  <a:gd name="T14" fmla="+- 0 1412 537"/>
                  <a:gd name="T15" fmla="*/ 1412 h 962"/>
                  <a:gd name="T16" fmla="+- 0 2749 1829"/>
                  <a:gd name="T17" fmla="*/ T16 w 10077"/>
                  <a:gd name="T18" fmla="+- 0 1435 537"/>
                  <a:gd name="T19" fmla="*/ 1435 h 962"/>
                  <a:gd name="T20" fmla="+- 0 2980 1829"/>
                  <a:gd name="T21" fmla="*/ T20 w 10077"/>
                  <a:gd name="T22" fmla="+- 0 1454 537"/>
                  <a:gd name="T23" fmla="*/ 1454 h 962"/>
                  <a:gd name="T24" fmla="+- 0 3212 1829"/>
                  <a:gd name="T25" fmla="*/ T24 w 10077"/>
                  <a:gd name="T26" fmla="+- 0 1469 537"/>
                  <a:gd name="T27" fmla="*/ 1469 h 962"/>
                  <a:gd name="T28" fmla="+- 0 3443 1829"/>
                  <a:gd name="T29" fmla="*/ T28 w 10077"/>
                  <a:gd name="T30" fmla="+- 0 1481 537"/>
                  <a:gd name="T31" fmla="*/ 1481 h 962"/>
                  <a:gd name="T32" fmla="+- 0 3673 1829"/>
                  <a:gd name="T33" fmla="*/ T32 w 10077"/>
                  <a:gd name="T34" fmla="+- 0 1490 537"/>
                  <a:gd name="T35" fmla="*/ 1490 h 962"/>
                  <a:gd name="T36" fmla="+- 0 3901 1829"/>
                  <a:gd name="T37" fmla="*/ T36 w 10077"/>
                  <a:gd name="T38" fmla="+- 0 1496 537"/>
                  <a:gd name="T39" fmla="*/ 1496 h 962"/>
                  <a:gd name="T40" fmla="+- 0 4129 1829"/>
                  <a:gd name="T41" fmla="*/ T40 w 10077"/>
                  <a:gd name="T42" fmla="+- 0 1499 537"/>
                  <a:gd name="T43" fmla="*/ 1499 h 962"/>
                  <a:gd name="T44" fmla="+- 0 4354 1829"/>
                  <a:gd name="T45" fmla="*/ T44 w 10077"/>
                  <a:gd name="T46" fmla="+- 0 1499 537"/>
                  <a:gd name="T47" fmla="*/ 1499 h 962"/>
                  <a:gd name="T48" fmla="+- 0 4577 1829"/>
                  <a:gd name="T49" fmla="*/ T48 w 10077"/>
                  <a:gd name="T50" fmla="+- 0 1497 537"/>
                  <a:gd name="T51" fmla="*/ 1497 h 962"/>
                  <a:gd name="T52" fmla="+- 0 5015 1829"/>
                  <a:gd name="T53" fmla="*/ T52 w 10077"/>
                  <a:gd name="T54" fmla="+- 0 1487 537"/>
                  <a:gd name="T55" fmla="*/ 1487 h 962"/>
                  <a:gd name="T56" fmla="+- 0 5439 1829"/>
                  <a:gd name="T57" fmla="*/ T56 w 10077"/>
                  <a:gd name="T58" fmla="+- 0 1469 537"/>
                  <a:gd name="T59" fmla="*/ 1469 h 962"/>
                  <a:gd name="T60" fmla="+- 0 5847 1829"/>
                  <a:gd name="T61" fmla="*/ T60 w 10077"/>
                  <a:gd name="T62" fmla="+- 0 1446 537"/>
                  <a:gd name="T63" fmla="*/ 1446 h 962"/>
                  <a:gd name="T64" fmla="+- 0 6085 1829"/>
                  <a:gd name="T65" fmla="*/ T64 w 10077"/>
                  <a:gd name="T66" fmla="+- 0 1429 537"/>
                  <a:gd name="T67" fmla="*/ 1429 h 962"/>
                  <a:gd name="T68" fmla="+- 0 3524 1829"/>
                  <a:gd name="T69" fmla="*/ T68 w 10077"/>
                  <a:gd name="T70" fmla="+- 0 1429 537"/>
                  <a:gd name="T71" fmla="*/ 1429 h 962"/>
                  <a:gd name="T72" fmla="+- 0 3281 1829"/>
                  <a:gd name="T73" fmla="*/ T72 w 10077"/>
                  <a:gd name="T74" fmla="+- 0 1426 537"/>
                  <a:gd name="T75" fmla="*/ 1426 h 962"/>
                  <a:gd name="T76" fmla="+- 0 3038 1829"/>
                  <a:gd name="T77" fmla="*/ T76 w 10077"/>
                  <a:gd name="T78" fmla="+- 0 1419 537"/>
                  <a:gd name="T79" fmla="*/ 1419 h 962"/>
                  <a:gd name="T80" fmla="+- 0 2795 1829"/>
                  <a:gd name="T81" fmla="*/ T80 w 10077"/>
                  <a:gd name="T82" fmla="+- 0 1408 537"/>
                  <a:gd name="T83" fmla="*/ 1408 h 962"/>
                  <a:gd name="T84" fmla="+- 0 2551 1829"/>
                  <a:gd name="T85" fmla="*/ T84 w 10077"/>
                  <a:gd name="T86" fmla="+- 0 1393 537"/>
                  <a:gd name="T87" fmla="*/ 1393 h 962"/>
                  <a:gd name="T88" fmla="+- 0 2309 1829"/>
                  <a:gd name="T89" fmla="*/ T88 w 10077"/>
                  <a:gd name="T90" fmla="+- 0 1373 537"/>
                  <a:gd name="T91" fmla="*/ 1373 h 962"/>
                  <a:gd name="T92" fmla="+- 0 2068 1829"/>
                  <a:gd name="T93" fmla="*/ T92 w 10077"/>
                  <a:gd name="T94" fmla="+- 0 1348 537"/>
                  <a:gd name="T95" fmla="*/ 1348 h 962"/>
                  <a:gd name="T96" fmla="+- 0 1829 1829"/>
                  <a:gd name="T97" fmla="*/ T96 w 10077"/>
                  <a:gd name="T98" fmla="+- 0 1319 537"/>
                  <a:gd name="T99" fmla="*/ 1319 h 96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</a:cxnLst>
                <a:rect l="0" t="0" r="r" b="b"/>
                <a:pathLst>
                  <a:path w="10077" h="962">
                    <a:moveTo>
                      <a:pt x="0" y="782"/>
                    </a:moveTo>
                    <a:lnTo>
                      <a:pt x="228" y="817"/>
                    </a:lnTo>
                    <a:lnTo>
                      <a:pt x="458" y="848"/>
                    </a:lnTo>
                    <a:lnTo>
                      <a:pt x="689" y="875"/>
                    </a:lnTo>
                    <a:lnTo>
                      <a:pt x="920" y="898"/>
                    </a:lnTo>
                    <a:lnTo>
                      <a:pt x="1151" y="917"/>
                    </a:lnTo>
                    <a:lnTo>
                      <a:pt x="1383" y="932"/>
                    </a:lnTo>
                    <a:lnTo>
                      <a:pt x="1614" y="944"/>
                    </a:lnTo>
                    <a:lnTo>
                      <a:pt x="1844" y="953"/>
                    </a:lnTo>
                    <a:lnTo>
                      <a:pt x="2072" y="959"/>
                    </a:lnTo>
                    <a:lnTo>
                      <a:pt x="2300" y="962"/>
                    </a:lnTo>
                    <a:lnTo>
                      <a:pt x="2525" y="962"/>
                    </a:lnTo>
                    <a:lnTo>
                      <a:pt x="2748" y="960"/>
                    </a:lnTo>
                    <a:lnTo>
                      <a:pt x="3186" y="950"/>
                    </a:lnTo>
                    <a:lnTo>
                      <a:pt x="3610" y="932"/>
                    </a:lnTo>
                    <a:lnTo>
                      <a:pt x="4018" y="909"/>
                    </a:lnTo>
                    <a:lnTo>
                      <a:pt x="4256" y="892"/>
                    </a:lnTo>
                    <a:lnTo>
                      <a:pt x="1695" y="892"/>
                    </a:lnTo>
                    <a:lnTo>
                      <a:pt x="1452" y="889"/>
                    </a:lnTo>
                    <a:lnTo>
                      <a:pt x="1209" y="882"/>
                    </a:lnTo>
                    <a:lnTo>
                      <a:pt x="966" y="871"/>
                    </a:lnTo>
                    <a:lnTo>
                      <a:pt x="722" y="856"/>
                    </a:lnTo>
                    <a:lnTo>
                      <a:pt x="480" y="836"/>
                    </a:lnTo>
                    <a:lnTo>
                      <a:pt x="239" y="811"/>
                    </a:lnTo>
                    <a:lnTo>
                      <a:pt x="0" y="782"/>
                    </a:lnTo>
                  </a:path>
                </a:pathLst>
              </a:custGeom>
              <a:solidFill>
                <a:srgbClr val="C3DD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" name="Freeform 5"/>
              <p:cNvSpPr>
                <a:spLocks/>
              </p:cNvSpPr>
              <p:nvPr/>
            </p:nvSpPr>
            <p:spPr bwMode="auto">
              <a:xfrm>
                <a:off x="1829" y="537"/>
                <a:ext cx="10077" cy="962"/>
              </a:xfrm>
              <a:custGeom>
                <a:avLst/>
                <a:gdLst>
                  <a:gd name="T0" fmla="+- 0 11692 1829"/>
                  <a:gd name="T1" fmla="*/ T0 w 10077"/>
                  <a:gd name="T2" fmla="+- 0 537 537"/>
                  <a:gd name="T3" fmla="*/ 537 h 962"/>
                  <a:gd name="T4" fmla="+- 0 11231 1829"/>
                  <a:gd name="T5" fmla="*/ T4 w 10077"/>
                  <a:gd name="T6" fmla="+- 0 544 537"/>
                  <a:gd name="T7" fmla="*/ 544 h 962"/>
                  <a:gd name="T8" fmla="+- 0 10765 1829"/>
                  <a:gd name="T9" fmla="*/ T8 w 10077"/>
                  <a:gd name="T10" fmla="+- 0 573 537"/>
                  <a:gd name="T11" fmla="*/ 573 h 962"/>
                  <a:gd name="T12" fmla="+- 0 10294 1829"/>
                  <a:gd name="T13" fmla="*/ T12 w 10077"/>
                  <a:gd name="T14" fmla="+- 0 620 537"/>
                  <a:gd name="T15" fmla="*/ 620 h 962"/>
                  <a:gd name="T16" fmla="+- 0 9819 1829"/>
                  <a:gd name="T17" fmla="*/ T16 w 10077"/>
                  <a:gd name="T18" fmla="+- 0 683 537"/>
                  <a:gd name="T19" fmla="*/ 683 h 962"/>
                  <a:gd name="T20" fmla="+- 0 9342 1829"/>
                  <a:gd name="T21" fmla="*/ T20 w 10077"/>
                  <a:gd name="T22" fmla="+- 0 756 537"/>
                  <a:gd name="T23" fmla="*/ 756 h 962"/>
                  <a:gd name="T24" fmla="+- 0 7419 1829"/>
                  <a:gd name="T25" fmla="*/ T24 w 10077"/>
                  <a:gd name="T26" fmla="+- 0 1090 537"/>
                  <a:gd name="T27" fmla="*/ 1090 h 962"/>
                  <a:gd name="T28" fmla="+- 0 6938 1829"/>
                  <a:gd name="T29" fmla="*/ T28 w 10077"/>
                  <a:gd name="T30" fmla="+- 0 1166 537"/>
                  <a:gd name="T31" fmla="*/ 1166 h 962"/>
                  <a:gd name="T32" fmla="+- 0 6459 1829"/>
                  <a:gd name="T33" fmla="*/ T32 w 10077"/>
                  <a:gd name="T34" fmla="+- 0 1232 537"/>
                  <a:gd name="T35" fmla="*/ 1232 h 962"/>
                  <a:gd name="T36" fmla="+- 0 6258 1829"/>
                  <a:gd name="T37" fmla="*/ T36 w 10077"/>
                  <a:gd name="T38" fmla="+- 0 1257 537"/>
                  <a:gd name="T39" fmla="*/ 1257 h 962"/>
                  <a:gd name="T40" fmla="+- 0 5841 1829"/>
                  <a:gd name="T41" fmla="*/ T40 w 10077"/>
                  <a:gd name="T42" fmla="+- 0 1304 537"/>
                  <a:gd name="T43" fmla="*/ 1304 h 962"/>
                  <a:gd name="T44" fmla="+- 0 5403 1829"/>
                  <a:gd name="T45" fmla="*/ T44 w 10077"/>
                  <a:gd name="T46" fmla="+- 0 1346 537"/>
                  <a:gd name="T47" fmla="*/ 1346 h 962"/>
                  <a:gd name="T48" fmla="+- 0 4950 1829"/>
                  <a:gd name="T49" fmla="*/ T48 w 10077"/>
                  <a:gd name="T50" fmla="+- 0 1381 537"/>
                  <a:gd name="T51" fmla="*/ 1381 h 962"/>
                  <a:gd name="T52" fmla="+- 0 4718 1829"/>
                  <a:gd name="T53" fmla="*/ T52 w 10077"/>
                  <a:gd name="T54" fmla="+- 0 1396 537"/>
                  <a:gd name="T55" fmla="*/ 1396 h 962"/>
                  <a:gd name="T56" fmla="+- 0 4483 1829"/>
                  <a:gd name="T57" fmla="*/ T56 w 10077"/>
                  <a:gd name="T58" fmla="+- 0 1408 537"/>
                  <a:gd name="T59" fmla="*/ 1408 h 962"/>
                  <a:gd name="T60" fmla="+- 0 4246 1829"/>
                  <a:gd name="T61" fmla="*/ T60 w 10077"/>
                  <a:gd name="T62" fmla="+- 0 1418 537"/>
                  <a:gd name="T63" fmla="*/ 1418 h 962"/>
                  <a:gd name="T64" fmla="+- 0 4007 1829"/>
                  <a:gd name="T65" fmla="*/ T64 w 10077"/>
                  <a:gd name="T66" fmla="+- 0 1425 537"/>
                  <a:gd name="T67" fmla="*/ 1425 h 962"/>
                  <a:gd name="T68" fmla="+- 0 3766 1829"/>
                  <a:gd name="T69" fmla="*/ T68 w 10077"/>
                  <a:gd name="T70" fmla="+- 0 1429 537"/>
                  <a:gd name="T71" fmla="*/ 1429 h 962"/>
                  <a:gd name="T72" fmla="+- 0 3524 1829"/>
                  <a:gd name="T73" fmla="*/ T72 w 10077"/>
                  <a:gd name="T74" fmla="+- 0 1429 537"/>
                  <a:gd name="T75" fmla="*/ 1429 h 962"/>
                  <a:gd name="T76" fmla="+- 0 6085 1829"/>
                  <a:gd name="T77" fmla="*/ T76 w 10077"/>
                  <a:gd name="T78" fmla="+- 0 1429 537"/>
                  <a:gd name="T79" fmla="*/ 1429 h 962"/>
                  <a:gd name="T80" fmla="+- 0 6236 1829"/>
                  <a:gd name="T81" fmla="*/ T80 w 10077"/>
                  <a:gd name="T82" fmla="+- 0 1418 537"/>
                  <a:gd name="T83" fmla="*/ 1418 h 962"/>
                  <a:gd name="T84" fmla="+- 0 6719 1829"/>
                  <a:gd name="T85" fmla="*/ T84 w 10077"/>
                  <a:gd name="T86" fmla="+- 0 1374 537"/>
                  <a:gd name="T87" fmla="*/ 1374 h 962"/>
                  <a:gd name="T88" fmla="+- 0 7205 1829"/>
                  <a:gd name="T89" fmla="*/ T88 w 10077"/>
                  <a:gd name="T90" fmla="+- 0 1320 537"/>
                  <a:gd name="T91" fmla="*/ 1320 h 962"/>
                  <a:gd name="T92" fmla="+- 0 9149 1829"/>
                  <a:gd name="T93" fmla="*/ T92 w 10077"/>
                  <a:gd name="T94" fmla="+- 0 1075 537"/>
                  <a:gd name="T95" fmla="*/ 1075 h 962"/>
                  <a:gd name="T96" fmla="+- 0 9631 1829"/>
                  <a:gd name="T97" fmla="*/ T96 w 10077"/>
                  <a:gd name="T98" fmla="+- 0 1024 537"/>
                  <a:gd name="T99" fmla="*/ 1024 h 962"/>
                  <a:gd name="T100" fmla="+- 0 10110 1829"/>
                  <a:gd name="T101" fmla="*/ T100 w 10077"/>
                  <a:gd name="T102" fmla="+- 0 985 537"/>
                  <a:gd name="T103" fmla="*/ 985 h 962"/>
                  <a:gd name="T104" fmla="+- 0 10584 1829"/>
                  <a:gd name="T105" fmla="*/ T104 w 10077"/>
                  <a:gd name="T106" fmla="+- 0 961 537"/>
                  <a:gd name="T107" fmla="*/ 961 h 962"/>
                  <a:gd name="T108" fmla="+- 0 11053 1829"/>
                  <a:gd name="T109" fmla="*/ T108 w 10077"/>
                  <a:gd name="T110" fmla="+- 0 956 537"/>
                  <a:gd name="T111" fmla="*/ 956 h 962"/>
                  <a:gd name="T112" fmla="+- 0 11905 1829"/>
                  <a:gd name="T113" fmla="*/ T112 w 10077"/>
                  <a:gd name="T114" fmla="+- 0 956 537"/>
                  <a:gd name="T115" fmla="*/ 956 h 962"/>
                  <a:gd name="T116" fmla="+- 0 11905 1829"/>
                  <a:gd name="T117" fmla="*/ T116 w 10077"/>
                  <a:gd name="T118" fmla="+- 0 546 537"/>
                  <a:gd name="T119" fmla="*/ 546 h 962"/>
                  <a:gd name="T120" fmla="+- 0 11692 1829"/>
                  <a:gd name="T121" fmla="*/ T120 w 10077"/>
                  <a:gd name="T122" fmla="+- 0 537 537"/>
                  <a:gd name="T123" fmla="*/ 537 h 96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</a:cxnLst>
                <a:rect l="0" t="0" r="r" b="b"/>
                <a:pathLst>
                  <a:path w="10077" h="962">
                    <a:moveTo>
                      <a:pt x="9863" y="0"/>
                    </a:moveTo>
                    <a:lnTo>
                      <a:pt x="9402" y="7"/>
                    </a:lnTo>
                    <a:lnTo>
                      <a:pt x="8936" y="36"/>
                    </a:lnTo>
                    <a:lnTo>
                      <a:pt x="8465" y="83"/>
                    </a:lnTo>
                    <a:lnTo>
                      <a:pt x="7990" y="146"/>
                    </a:lnTo>
                    <a:lnTo>
                      <a:pt x="7513" y="219"/>
                    </a:lnTo>
                    <a:lnTo>
                      <a:pt x="5590" y="553"/>
                    </a:lnTo>
                    <a:lnTo>
                      <a:pt x="5109" y="629"/>
                    </a:lnTo>
                    <a:lnTo>
                      <a:pt x="4630" y="695"/>
                    </a:lnTo>
                    <a:lnTo>
                      <a:pt x="4429" y="720"/>
                    </a:lnTo>
                    <a:lnTo>
                      <a:pt x="4012" y="767"/>
                    </a:lnTo>
                    <a:lnTo>
                      <a:pt x="3574" y="809"/>
                    </a:lnTo>
                    <a:lnTo>
                      <a:pt x="3121" y="844"/>
                    </a:lnTo>
                    <a:lnTo>
                      <a:pt x="2889" y="859"/>
                    </a:lnTo>
                    <a:lnTo>
                      <a:pt x="2654" y="871"/>
                    </a:lnTo>
                    <a:lnTo>
                      <a:pt x="2417" y="881"/>
                    </a:lnTo>
                    <a:lnTo>
                      <a:pt x="2178" y="888"/>
                    </a:lnTo>
                    <a:lnTo>
                      <a:pt x="1937" y="892"/>
                    </a:lnTo>
                    <a:lnTo>
                      <a:pt x="1695" y="892"/>
                    </a:lnTo>
                    <a:lnTo>
                      <a:pt x="4256" y="892"/>
                    </a:lnTo>
                    <a:lnTo>
                      <a:pt x="4407" y="881"/>
                    </a:lnTo>
                    <a:lnTo>
                      <a:pt x="4890" y="837"/>
                    </a:lnTo>
                    <a:lnTo>
                      <a:pt x="5376" y="783"/>
                    </a:lnTo>
                    <a:lnTo>
                      <a:pt x="7320" y="538"/>
                    </a:lnTo>
                    <a:lnTo>
                      <a:pt x="7802" y="487"/>
                    </a:lnTo>
                    <a:lnTo>
                      <a:pt x="8281" y="448"/>
                    </a:lnTo>
                    <a:lnTo>
                      <a:pt x="8755" y="424"/>
                    </a:lnTo>
                    <a:lnTo>
                      <a:pt x="9224" y="419"/>
                    </a:lnTo>
                    <a:lnTo>
                      <a:pt x="10076" y="419"/>
                    </a:lnTo>
                    <a:lnTo>
                      <a:pt x="10076" y="9"/>
                    </a:lnTo>
                    <a:lnTo>
                      <a:pt x="9863" y="0"/>
                    </a:lnTo>
                  </a:path>
                </a:pathLst>
              </a:custGeom>
              <a:solidFill>
                <a:srgbClr val="C3DD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" name="Freeform 6"/>
              <p:cNvSpPr>
                <a:spLocks/>
              </p:cNvSpPr>
              <p:nvPr/>
            </p:nvSpPr>
            <p:spPr bwMode="auto">
              <a:xfrm>
                <a:off x="1829" y="537"/>
                <a:ext cx="10077" cy="962"/>
              </a:xfrm>
              <a:custGeom>
                <a:avLst/>
                <a:gdLst>
                  <a:gd name="T0" fmla="+- 0 11905 1829"/>
                  <a:gd name="T1" fmla="*/ T0 w 10077"/>
                  <a:gd name="T2" fmla="+- 0 956 537"/>
                  <a:gd name="T3" fmla="*/ 956 h 962"/>
                  <a:gd name="T4" fmla="+- 0 11053 1829"/>
                  <a:gd name="T5" fmla="*/ T4 w 10077"/>
                  <a:gd name="T6" fmla="+- 0 956 537"/>
                  <a:gd name="T7" fmla="*/ 956 h 962"/>
                  <a:gd name="T8" fmla="+- 0 11516 1829"/>
                  <a:gd name="T9" fmla="*/ T8 w 10077"/>
                  <a:gd name="T10" fmla="+- 0 973 537"/>
                  <a:gd name="T11" fmla="*/ 973 h 962"/>
                  <a:gd name="T12" fmla="+- 0 11905 1829"/>
                  <a:gd name="T13" fmla="*/ T12 w 10077"/>
                  <a:gd name="T14" fmla="+- 0 1010 537"/>
                  <a:gd name="T15" fmla="*/ 1010 h 962"/>
                  <a:gd name="T16" fmla="+- 0 11905 1829"/>
                  <a:gd name="T17" fmla="*/ T16 w 10077"/>
                  <a:gd name="T18" fmla="+- 0 956 537"/>
                  <a:gd name="T19" fmla="*/ 956 h 96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0077" h="962">
                    <a:moveTo>
                      <a:pt x="10076" y="419"/>
                    </a:moveTo>
                    <a:lnTo>
                      <a:pt x="9224" y="419"/>
                    </a:lnTo>
                    <a:lnTo>
                      <a:pt x="9687" y="436"/>
                    </a:lnTo>
                    <a:lnTo>
                      <a:pt x="10076" y="473"/>
                    </a:lnTo>
                    <a:lnTo>
                      <a:pt x="10076" y="419"/>
                    </a:lnTo>
                  </a:path>
                </a:pathLst>
              </a:custGeom>
              <a:solidFill>
                <a:srgbClr val="C3DD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4" name="Group 7"/>
            <p:cNvGrpSpPr>
              <a:grpSpLocks/>
            </p:cNvGrpSpPr>
            <p:nvPr/>
          </p:nvGrpSpPr>
          <p:grpSpPr bwMode="auto">
            <a:xfrm>
              <a:off x="31" y="287"/>
              <a:ext cx="11874" cy="1142"/>
              <a:chOff x="31" y="287"/>
              <a:chExt cx="11874" cy="1142"/>
            </a:xfrm>
          </p:grpSpPr>
          <p:sp>
            <p:nvSpPr>
              <p:cNvPr id="9" name="Freeform 8"/>
              <p:cNvSpPr>
                <a:spLocks/>
              </p:cNvSpPr>
              <p:nvPr/>
            </p:nvSpPr>
            <p:spPr bwMode="auto">
              <a:xfrm>
                <a:off x="31" y="287"/>
                <a:ext cx="11874" cy="1142"/>
              </a:xfrm>
              <a:custGeom>
                <a:avLst/>
                <a:gdLst>
                  <a:gd name="T0" fmla="+- 0 32 31"/>
                  <a:gd name="T1" fmla="*/ T0 w 11874"/>
                  <a:gd name="T2" fmla="+- 0 876 287"/>
                  <a:gd name="T3" fmla="*/ 876 h 1142"/>
                  <a:gd name="T4" fmla="+- 0 330 31"/>
                  <a:gd name="T5" fmla="*/ T4 w 11874"/>
                  <a:gd name="T6" fmla="+- 0 986 287"/>
                  <a:gd name="T7" fmla="*/ 986 h 1142"/>
                  <a:gd name="T8" fmla="+- 0 638 31"/>
                  <a:gd name="T9" fmla="*/ T8 w 11874"/>
                  <a:gd name="T10" fmla="+- 0 1079 287"/>
                  <a:gd name="T11" fmla="*/ 1079 h 1142"/>
                  <a:gd name="T12" fmla="+- 0 953 31"/>
                  <a:gd name="T13" fmla="*/ T12 w 11874"/>
                  <a:gd name="T14" fmla="+- 0 1160 287"/>
                  <a:gd name="T15" fmla="*/ 1160 h 1142"/>
                  <a:gd name="T16" fmla="+- 0 1275 31"/>
                  <a:gd name="T17" fmla="*/ T16 w 11874"/>
                  <a:gd name="T18" fmla="+- 0 1229 287"/>
                  <a:gd name="T19" fmla="*/ 1229 h 1142"/>
                  <a:gd name="T20" fmla="+- 0 1603 31"/>
                  <a:gd name="T21" fmla="*/ T20 w 11874"/>
                  <a:gd name="T22" fmla="+- 0 1286 287"/>
                  <a:gd name="T23" fmla="*/ 1286 h 1142"/>
                  <a:gd name="T24" fmla="+- 0 1936 31"/>
                  <a:gd name="T25" fmla="*/ T24 w 11874"/>
                  <a:gd name="T26" fmla="+- 0 1333 287"/>
                  <a:gd name="T27" fmla="*/ 1333 h 1142"/>
                  <a:gd name="T28" fmla="+- 0 2272 31"/>
                  <a:gd name="T29" fmla="*/ T28 w 11874"/>
                  <a:gd name="T30" fmla="+- 0 1370 287"/>
                  <a:gd name="T31" fmla="*/ 1370 h 1142"/>
                  <a:gd name="T32" fmla="+- 0 2610 31"/>
                  <a:gd name="T33" fmla="*/ T32 w 11874"/>
                  <a:gd name="T34" fmla="+- 0 1397 287"/>
                  <a:gd name="T35" fmla="*/ 1397 h 1142"/>
                  <a:gd name="T36" fmla="+- 0 2950 31"/>
                  <a:gd name="T37" fmla="*/ T36 w 11874"/>
                  <a:gd name="T38" fmla="+- 0 1416 287"/>
                  <a:gd name="T39" fmla="*/ 1416 h 1142"/>
                  <a:gd name="T40" fmla="+- 0 3290 31"/>
                  <a:gd name="T41" fmla="*/ T40 w 11874"/>
                  <a:gd name="T42" fmla="+- 0 1426 287"/>
                  <a:gd name="T43" fmla="*/ 1426 h 1142"/>
                  <a:gd name="T44" fmla="+- 0 3629 31"/>
                  <a:gd name="T45" fmla="*/ T44 w 11874"/>
                  <a:gd name="T46" fmla="+- 0 1429 287"/>
                  <a:gd name="T47" fmla="*/ 1429 h 1142"/>
                  <a:gd name="T48" fmla="+- 0 3966 31"/>
                  <a:gd name="T49" fmla="*/ T48 w 11874"/>
                  <a:gd name="T50" fmla="+- 0 1426 287"/>
                  <a:gd name="T51" fmla="*/ 1426 h 1142"/>
                  <a:gd name="T52" fmla="+- 0 4299 31"/>
                  <a:gd name="T53" fmla="*/ T52 w 11874"/>
                  <a:gd name="T54" fmla="+- 0 1416 287"/>
                  <a:gd name="T55" fmla="*/ 1416 h 1142"/>
                  <a:gd name="T56" fmla="+- 0 4629 31"/>
                  <a:gd name="T57" fmla="*/ T56 w 11874"/>
                  <a:gd name="T58" fmla="+- 0 1401 287"/>
                  <a:gd name="T59" fmla="*/ 1401 h 1142"/>
                  <a:gd name="T60" fmla="+- 0 4954 31"/>
                  <a:gd name="T61" fmla="*/ T60 w 11874"/>
                  <a:gd name="T62" fmla="+- 0 1381 287"/>
                  <a:gd name="T63" fmla="*/ 1381 h 1142"/>
                  <a:gd name="T64" fmla="+- 0 5270 31"/>
                  <a:gd name="T65" fmla="*/ T64 w 11874"/>
                  <a:gd name="T66" fmla="+- 0 1357 287"/>
                  <a:gd name="T67" fmla="*/ 1357 h 1142"/>
                  <a:gd name="T68" fmla="+- 0 3650 31"/>
                  <a:gd name="T69" fmla="*/ T68 w 11874"/>
                  <a:gd name="T70" fmla="+- 0 1357 287"/>
                  <a:gd name="T71" fmla="*/ 1357 h 1142"/>
                  <a:gd name="T72" fmla="+- 0 3310 31"/>
                  <a:gd name="T73" fmla="*/ T72 w 11874"/>
                  <a:gd name="T74" fmla="+- 0 1355 287"/>
                  <a:gd name="T75" fmla="*/ 1355 h 1142"/>
                  <a:gd name="T76" fmla="+- 0 2969 31"/>
                  <a:gd name="T77" fmla="*/ T76 w 11874"/>
                  <a:gd name="T78" fmla="+- 0 1346 287"/>
                  <a:gd name="T79" fmla="*/ 1346 h 1142"/>
                  <a:gd name="T80" fmla="+- 0 2628 31"/>
                  <a:gd name="T81" fmla="*/ T80 w 11874"/>
                  <a:gd name="T82" fmla="+- 0 1329 287"/>
                  <a:gd name="T83" fmla="*/ 1329 h 1142"/>
                  <a:gd name="T84" fmla="+- 0 2288 31"/>
                  <a:gd name="T85" fmla="*/ T84 w 11874"/>
                  <a:gd name="T86" fmla="+- 0 1305 287"/>
                  <a:gd name="T87" fmla="*/ 1305 h 1142"/>
                  <a:gd name="T88" fmla="+- 0 1950 31"/>
                  <a:gd name="T89" fmla="*/ T88 w 11874"/>
                  <a:gd name="T90" fmla="+- 0 1272 287"/>
                  <a:gd name="T91" fmla="*/ 1272 h 1142"/>
                  <a:gd name="T92" fmla="+- 0 1615 31"/>
                  <a:gd name="T93" fmla="*/ T92 w 11874"/>
                  <a:gd name="T94" fmla="+- 0 1231 287"/>
                  <a:gd name="T95" fmla="*/ 1231 h 1142"/>
                  <a:gd name="T96" fmla="+- 0 1285 31"/>
                  <a:gd name="T97" fmla="*/ T96 w 11874"/>
                  <a:gd name="T98" fmla="+- 0 1180 287"/>
                  <a:gd name="T99" fmla="*/ 1180 h 1142"/>
                  <a:gd name="T100" fmla="+- 0 960 31"/>
                  <a:gd name="T101" fmla="*/ T100 w 11874"/>
                  <a:gd name="T102" fmla="+- 0 1119 287"/>
                  <a:gd name="T103" fmla="*/ 1119 h 1142"/>
                  <a:gd name="T104" fmla="+- 0 643 31"/>
                  <a:gd name="T105" fmla="*/ T104 w 11874"/>
                  <a:gd name="T106" fmla="+- 0 1049 287"/>
                  <a:gd name="T107" fmla="*/ 1049 h 1142"/>
                  <a:gd name="T108" fmla="+- 0 333 31"/>
                  <a:gd name="T109" fmla="*/ T108 w 11874"/>
                  <a:gd name="T110" fmla="+- 0 968 287"/>
                  <a:gd name="T111" fmla="*/ 968 h 1142"/>
                  <a:gd name="T112" fmla="+- 0 32 31"/>
                  <a:gd name="T113" fmla="*/ T112 w 11874"/>
                  <a:gd name="T114" fmla="+- 0 876 287"/>
                  <a:gd name="T115" fmla="*/ 876 h 114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</a:cxnLst>
                <a:rect l="0" t="0" r="r" b="b"/>
                <a:pathLst>
                  <a:path w="11874" h="1142">
                    <a:moveTo>
                      <a:pt x="1" y="589"/>
                    </a:moveTo>
                    <a:lnTo>
                      <a:pt x="299" y="699"/>
                    </a:lnTo>
                    <a:lnTo>
                      <a:pt x="607" y="792"/>
                    </a:lnTo>
                    <a:lnTo>
                      <a:pt x="922" y="873"/>
                    </a:lnTo>
                    <a:lnTo>
                      <a:pt x="1244" y="942"/>
                    </a:lnTo>
                    <a:lnTo>
                      <a:pt x="1572" y="999"/>
                    </a:lnTo>
                    <a:lnTo>
                      <a:pt x="1905" y="1046"/>
                    </a:lnTo>
                    <a:lnTo>
                      <a:pt x="2241" y="1083"/>
                    </a:lnTo>
                    <a:lnTo>
                      <a:pt x="2579" y="1110"/>
                    </a:lnTo>
                    <a:lnTo>
                      <a:pt x="2919" y="1129"/>
                    </a:lnTo>
                    <a:lnTo>
                      <a:pt x="3259" y="1139"/>
                    </a:lnTo>
                    <a:lnTo>
                      <a:pt x="3598" y="1142"/>
                    </a:lnTo>
                    <a:lnTo>
                      <a:pt x="3935" y="1139"/>
                    </a:lnTo>
                    <a:lnTo>
                      <a:pt x="4268" y="1129"/>
                    </a:lnTo>
                    <a:lnTo>
                      <a:pt x="4598" y="1114"/>
                    </a:lnTo>
                    <a:lnTo>
                      <a:pt x="4923" y="1094"/>
                    </a:lnTo>
                    <a:lnTo>
                      <a:pt x="5239" y="1070"/>
                    </a:lnTo>
                    <a:lnTo>
                      <a:pt x="3619" y="1070"/>
                    </a:lnTo>
                    <a:lnTo>
                      <a:pt x="3279" y="1068"/>
                    </a:lnTo>
                    <a:lnTo>
                      <a:pt x="2938" y="1059"/>
                    </a:lnTo>
                    <a:lnTo>
                      <a:pt x="2597" y="1042"/>
                    </a:lnTo>
                    <a:lnTo>
                      <a:pt x="2257" y="1018"/>
                    </a:lnTo>
                    <a:lnTo>
                      <a:pt x="1919" y="985"/>
                    </a:lnTo>
                    <a:lnTo>
                      <a:pt x="1584" y="944"/>
                    </a:lnTo>
                    <a:lnTo>
                      <a:pt x="1254" y="893"/>
                    </a:lnTo>
                    <a:lnTo>
                      <a:pt x="929" y="832"/>
                    </a:lnTo>
                    <a:lnTo>
                      <a:pt x="612" y="762"/>
                    </a:lnTo>
                    <a:lnTo>
                      <a:pt x="302" y="681"/>
                    </a:lnTo>
                    <a:lnTo>
                      <a:pt x="1" y="589"/>
                    </a:lnTo>
                  </a:path>
                </a:pathLst>
              </a:custGeom>
              <a:solidFill>
                <a:srgbClr val="8DC6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" name="Freeform 9"/>
              <p:cNvSpPr>
                <a:spLocks/>
              </p:cNvSpPr>
              <p:nvPr/>
            </p:nvSpPr>
            <p:spPr bwMode="auto">
              <a:xfrm>
                <a:off x="31" y="287"/>
                <a:ext cx="11874" cy="1142"/>
              </a:xfrm>
              <a:custGeom>
                <a:avLst/>
                <a:gdLst>
                  <a:gd name="T0" fmla="+- 0 11680 31"/>
                  <a:gd name="T1" fmla="*/ T0 w 11874"/>
                  <a:gd name="T2" fmla="+- 0 287 287"/>
                  <a:gd name="T3" fmla="*/ 287 h 1142"/>
                  <a:gd name="T4" fmla="+- 0 11217 31"/>
                  <a:gd name="T5" fmla="*/ T4 w 11874"/>
                  <a:gd name="T6" fmla="+- 0 306 287"/>
                  <a:gd name="T7" fmla="*/ 306 h 1142"/>
                  <a:gd name="T8" fmla="+- 0 10749 31"/>
                  <a:gd name="T9" fmla="*/ T8 w 11874"/>
                  <a:gd name="T10" fmla="+- 0 347 287"/>
                  <a:gd name="T11" fmla="*/ 347 h 1142"/>
                  <a:gd name="T12" fmla="+- 0 10278 31"/>
                  <a:gd name="T13" fmla="*/ T12 w 11874"/>
                  <a:gd name="T14" fmla="+- 0 407 287"/>
                  <a:gd name="T15" fmla="*/ 407 h 1142"/>
                  <a:gd name="T16" fmla="+- 0 9804 31"/>
                  <a:gd name="T17" fmla="*/ T16 w 11874"/>
                  <a:gd name="T18" fmla="+- 0 483 287"/>
                  <a:gd name="T19" fmla="*/ 483 h 1142"/>
                  <a:gd name="T20" fmla="+- 0 9327 31"/>
                  <a:gd name="T21" fmla="*/ T20 w 11874"/>
                  <a:gd name="T22" fmla="+- 0 570 287"/>
                  <a:gd name="T23" fmla="*/ 570 h 1142"/>
                  <a:gd name="T24" fmla="+- 0 7408 31"/>
                  <a:gd name="T25" fmla="*/ T24 w 11874"/>
                  <a:gd name="T26" fmla="+- 0 964 287"/>
                  <a:gd name="T27" fmla="*/ 964 h 1142"/>
                  <a:gd name="T28" fmla="+- 0 6928 31"/>
                  <a:gd name="T29" fmla="*/ T28 w 11874"/>
                  <a:gd name="T30" fmla="+- 0 1056 287"/>
                  <a:gd name="T31" fmla="*/ 1056 h 1142"/>
                  <a:gd name="T32" fmla="+- 0 6449 31"/>
                  <a:gd name="T33" fmla="*/ T32 w 11874"/>
                  <a:gd name="T34" fmla="+- 0 1136 287"/>
                  <a:gd name="T35" fmla="*/ 1136 h 1142"/>
                  <a:gd name="T36" fmla="+- 0 6175 31"/>
                  <a:gd name="T37" fmla="*/ T36 w 11874"/>
                  <a:gd name="T38" fmla="+- 0 1177 287"/>
                  <a:gd name="T39" fmla="*/ 1177 h 1142"/>
                  <a:gd name="T40" fmla="+- 0 5889 31"/>
                  <a:gd name="T41" fmla="*/ T40 w 11874"/>
                  <a:gd name="T42" fmla="+- 0 1214 287"/>
                  <a:gd name="T43" fmla="*/ 1214 h 1142"/>
                  <a:gd name="T44" fmla="+- 0 5592 31"/>
                  <a:gd name="T45" fmla="*/ T44 w 11874"/>
                  <a:gd name="T46" fmla="+- 0 1248 287"/>
                  <a:gd name="T47" fmla="*/ 1248 h 1142"/>
                  <a:gd name="T48" fmla="+- 0 5286 31"/>
                  <a:gd name="T49" fmla="*/ T48 w 11874"/>
                  <a:gd name="T50" fmla="+- 0 1279 287"/>
                  <a:gd name="T51" fmla="*/ 1279 h 1142"/>
                  <a:gd name="T52" fmla="+- 0 4971 31"/>
                  <a:gd name="T53" fmla="*/ T52 w 11874"/>
                  <a:gd name="T54" fmla="+- 0 1305 287"/>
                  <a:gd name="T55" fmla="*/ 1305 h 1142"/>
                  <a:gd name="T56" fmla="+- 0 4649 31"/>
                  <a:gd name="T57" fmla="*/ T56 w 11874"/>
                  <a:gd name="T58" fmla="+- 0 1326 287"/>
                  <a:gd name="T59" fmla="*/ 1326 h 1142"/>
                  <a:gd name="T60" fmla="+- 0 4320 31"/>
                  <a:gd name="T61" fmla="*/ T60 w 11874"/>
                  <a:gd name="T62" fmla="+- 0 1342 287"/>
                  <a:gd name="T63" fmla="*/ 1342 h 1142"/>
                  <a:gd name="T64" fmla="+- 0 3987 31"/>
                  <a:gd name="T65" fmla="*/ T64 w 11874"/>
                  <a:gd name="T66" fmla="+- 0 1352 287"/>
                  <a:gd name="T67" fmla="*/ 1352 h 1142"/>
                  <a:gd name="T68" fmla="+- 0 3650 31"/>
                  <a:gd name="T69" fmla="*/ T68 w 11874"/>
                  <a:gd name="T70" fmla="+- 0 1357 287"/>
                  <a:gd name="T71" fmla="*/ 1357 h 1142"/>
                  <a:gd name="T72" fmla="+- 0 5270 31"/>
                  <a:gd name="T73" fmla="*/ T72 w 11874"/>
                  <a:gd name="T74" fmla="+- 0 1357 287"/>
                  <a:gd name="T75" fmla="*/ 1357 h 1142"/>
                  <a:gd name="T76" fmla="+- 0 5583 31"/>
                  <a:gd name="T77" fmla="*/ T76 w 11874"/>
                  <a:gd name="T78" fmla="+- 0 1329 287"/>
                  <a:gd name="T79" fmla="*/ 1329 h 1142"/>
                  <a:gd name="T80" fmla="+- 0 5885 31"/>
                  <a:gd name="T81" fmla="*/ T80 w 11874"/>
                  <a:gd name="T82" fmla="+- 0 1299 287"/>
                  <a:gd name="T83" fmla="*/ 1299 h 1142"/>
                  <a:gd name="T84" fmla="+- 0 6459 31"/>
                  <a:gd name="T85" fmla="*/ T84 w 11874"/>
                  <a:gd name="T86" fmla="+- 0 1232 287"/>
                  <a:gd name="T87" fmla="*/ 1232 h 1142"/>
                  <a:gd name="T88" fmla="+- 0 6942 31"/>
                  <a:gd name="T89" fmla="*/ T88 w 11874"/>
                  <a:gd name="T90" fmla="+- 0 1166 287"/>
                  <a:gd name="T91" fmla="*/ 1166 h 1142"/>
                  <a:gd name="T92" fmla="+- 0 7427 31"/>
                  <a:gd name="T93" fmla="*/ T92 w 11874"/>
                  <a:gd name="T94" fmla="+- 0 1089 287"/>
                  <a:gd name="T95" fmla="*/ 1089 h 1142"/>
                  <a:gd name="T96" fmla="+- 0 9367 31"/>
                  <a:gd name="T97" fmla="*/ T96 w 11874"/>
                  <a:gd name="T98" fmla="+- 0 752 287"/>
                  <a:gd name="T99" fmla="*/ 752 h 1142"/>
                  <a:gd name="T100" fmla="+- 0 9848 31"/>
                  <a:gd name="T101" fmla="*/ T100 w 11874"/>
                  <a:gd name="T102" fmla="+- 0 678 287"/>
                  <a:gd name="T103" fmla="*/ 678 h 1142"/>
                  <a:gd name="T104" fmla="+- 0 10327 31"/>
                  <a:gd name="T105" fmla="*/ T104 w 11874"/>
                  <a:gd name="T106" fmla="+- 0 616 287"/>
                  <a:gd name="T107" fmla="*/ 616 h 1142"/>
                  <a:gd name="T108" fmla="+- 0 10801 31"/>
                  <a:gd name="T109" fmla="*/ T108 w 11874"/>
                  <a:gd name="T110" fmla="+- 0 570 287"/>
                  <a:gd name="T111" fmla="*/ 570 h 1142"/>
                  <a:gd name="T112" fmla="+- 0 11271 31"/>
                  <a:gd name="T113" fmla="*/ T112 w 11874"/>
                  <a:gd name="T114" fmla="+- 0 542 287"/>
                  <a:gd name="T115" fmla="*/ 542 h 1142"/>
                  <a:gd name="T116" fmla="+- 0 11736 31"/>
                  <a:gd name="T117" fmla="*/ T116 w 11874"/>
                  <a:gd name="T118" fmla="+- 0 538 287"/>
                  <a:gd name="T119" fmla="*/ 538 h 1142"/>
                  <a:gd name="T120" fmla="+- 0 11906 31"/>
                  <a:gd name="T121" fmla="*/ T120 w 11874"/>
                  <a:gd name="T122" fmla="+- 0 538 287"/>
                  <a:gd name="T123" fmla="*/ 538 h 1142"/>
                  <a:gd name="T124" fmla="+- 0 11906 31"/>
                  <a:gd name="T125" fmla="*/ T124 w 11874"/>
                  <a:gd name="T126" fmla="+- 0 291 287"/>
                  <a:gd name="T127" fmla="*/ 291 h 1142"/>
                  <a:gd name="T128" fmla="+- 0 11680 31"/>
                  <a:gd name="T129" fmla="*/ T128 w 11874"/>
                  <a:gd name="T130" fmla="+- 0 287 287"/>
                  <a:gd name="T131" fmla="*/ 287 h 114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</a:cxnLst>
                <a:rect l="0" t="0" r="r" b="b"/>
                <a:pathLst>
                  <a:path w="11874" h="1142">
                    <a:moveTo>
                      <a:pt x="11649" y="0"/>
                    </a:moveTo>
                    <a:lnTo>
                      <a:pt x="11186" y="19"/>
                    </a:lnTo>
                    <a:lnTo>
                      <a:pt x="10718" y="60"/>
                    </a:lnTo>
                    <a:lnTo>
                      <a:pt x="10247" y="120"/>
                    </a:lnTo>
                    <a:lnTo>
                      <a:pt x="9773" y="196"/>
                    </a:lnTo>
                    <a:lnTo>
                      <a:pt x="9296" y="283"/>
                    </a:lnTo>
                    <a:lnTo>
                      <a:pt x="7377" y="677"/>
                    </a:lnTo>
                    <a:lnTo>
                      <a:pt x="6897" y="769"/>
                    </a:lnTo>
                    <a:lnTo>
                      <a:pt x="6418" y="849"/>
                    </a:lnTo>
                    <a:lnTo>
                      <a:pt x="6144" y="890"/>
                    </a:lnTo>
                    <a:lnTo>
                      <a:pt x="5858" y="927"/>
                    </a:lnTo>
                    <a:lnTo>
                      <a:pt x="5561" y="961"/>
                    </a:lnTo>
                    <a:lnTo>
                      <a:pt x="5255" y="992"/>
                    </a:lnTo>
                    <a:lnTo>
                      <a:pt x="4940" y="1018"/>
                    </a:lnTo>
                    <a:lnTo>
                      <a:pt x="4618" y="1039"/>
                    </a:lnTo>
                    <a:lnTo>
                      <a:pt x="4289" y="1055"/>
                    </a:lnTo>
                    <a:lnTo>
                      <a:pt x="3956" y="1065"/>
                    </a:lnTo>
                    <a:lnTo>
                      <a:pt x="3619" y="1070"/>
                    </a:lnTo>
                    <a:lnTo>
                      <a:pt x="5239" y="1070"/>
                    </a:lnTo>
                    <a:lnTo>
                      <a:pt x="5552" y="1042"/>
                    </a:lnTo>
                    <a:lnTo>
                      <a:pt x="5854" y="1012"/>
                    </a:lnTo>
                    <a:lnTo>
                      <a:pt x="6428" y="945"/>
                    </a:lnTo>
                    <a:lnTo>
                      <a:pt x="6911" y="879"/>
                    </a:lnTo>
                    <a:lnTo>
                      <a:pt x="7396" y="802"/>
                    </a:lnTo>
                    <a:lnTo>
                      <a:pt x="9336" y="465"/>
                    </a:lnTo>
                    <a:lnTo>
                      <a:pt x="9817" y="391"/>
                    </a:lnTo>
                    <a:lnTo>
                      <a:pt x="10296" y="329"/>
                    </a:lnTo>
                    <a:lnTo>
                      <a:pt x="10770" y="283"/>
                    </a:lnTo>
                    <a:lnTo>
                      <a:pt x="11240" y="255"/>
                    </a:lnTo>
                    <a:lnTo>
                      <a:pt x="11705" y="251"/>
                    </a:lnTo>
                    <a:lnTo>
                      <a:pt x="11875" y="251"/>
                    </a:lnTo>
                    <a:lnTo>
                      <a:pt x="11875" y="4"/>
                    </a:lnTo>
                    <a:lnTo>
                      <a:pt x="11649" y="0"/>
                    </a:lnTo>
                  </a:path>
                </a:pathLst>
              </a:custGeom>
              <a:solidFill>
                <a:srgbClr val="8DC6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" name="Freeform 10"/>
              <p:cNvSpPr>
                <a:spLocks/>
              </p:cNvSpPr>
              <p:nvPr/>
            </p:nvSpPr>
            <p:spPr bwMode="auto">
              <a:xfrm>
                <a:off x="31" y="287"/>
                <a:ext cx="11874" cy="1142"/>
              </a:xfrm>
              <a:custGeom>
                <a:avLst/>
                <a:gdLst>
                  <a:gd name="T0" fmla="+- 0 11906 31"/>
                  <a:gd name="T1" fmla="*/ T0 w 11874"/>
                  <a:gd name="T2" fmla="+- 0 538 287"/>
                  <a:gd name="T3" fmla="*/ 538 h 1142"/>
                  <a:gd name="T4" fmla="+- 0 11736 31"/>
                  <a:gd name="T5" fmla="*/ T4 w 11874"/>
                  <a:gd name="T6" fmla="+- 0 538 287"/>
                  <a:gd name="T7" fmla="*/ 538 h 1142"/>
                  <a:gd name="T8" fmla="+- 0 11906 31"/>
                  <a:gd name="T9" fmla="*/ T8 w 11874"/>
                  <a:gd name="T10" fmla="+- 0 545 287"/>
                  <a:gd name="T11" fmla="*/ 545 h 1142"/>
                  <a:gd name="T12" fmla="+- 0 11906 31"/>
                  <a:gd name="T13" fmla="*/ T12 w 11874"/>
                  <a:gd name="T14" fmla="+- 0 538 287"/>
                  <a:gd name="T15" fmla="*/ 538 h 114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1874" h="1142">
                    <a:moveTo>
                      <a:pt x="11875" y="251"/>
                    </a:moveTo>
                    <a:lnTo>
                      <a:pt x="11705" y="251"/>
                    </a:lnTo>
                    <a:lnTo>
                      <a:pt x="11875" y="258"/>
                    </a:lnTo>
                    <a:lnTo>
                      <a:pt x="11875" y="251"/>
                    </a:lnTo>
                  </a:path>
                </a:pathLst>
              </a:custGeom>
              <a:solidFill>
                <a:srgbClr val="8DC6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5" name="Group 11"/>
            <p:cNvGrpSpPr>
              <a:grpSpLocks/>
            </p:cNvGrpSpPr>
            <p:nvPr/>
          </p:nvGrpSpPr>
          <p:grpSpPr bwMode="auto">
            <a:xfrm>
              <a:off x="0" y="0"/>
              <a:ext cx="6957" cy="1271"/>
              <a:chOff x="0" y="0"/>
              <a:chExt cx="6957" cy="1271"/>
            </a:xfrm>
          </p:grpSpPr>
          <p:sp>
            <p:nvSpPr>
              <p:cNvPr id="7" name="Freeform 12"/>
              <p:cNvSpPr>
                <a:spLocks/>
              </p:cNvSpPr>
              <p:nvPr/>
            </p:nvSpPr>
            <p:spPr bwMode="auto">
              <a:xfrm>
                <a:off x="0" y="0"/>
                <a:ext cx="6957" cy="1271"/>
              </a:xfrm>
              <a:custGeom>
                <a:avLst/>
                <a:gdLst>
                  <a:gd name="T0" fmla="*/ 0 w 6957"/>
                  <a:gd name="T1" fmla="*/ 0 h 1271"/>
                  <a:gd name="T2" fmla="*/ 0 w 6957"/>
                  <a:gd name="T3" fmla="*/ 92 h 1271"/>
                  <a:gd name="T4" fmla="*/ 8 w 6957"/>
                  <a:gd name="T5" fmla="*/ 96 h 1271"/>
                  <a:gd name="T6" fmla="*/ 265 w 6957"/>
                  <a:gd name="T7" fmla="*/ 226 h 1271"/>
                  <a:gd name="T8" fmla="*/ 521 w 6957"/>
                  <a:gd name="T9" fmla="*/ 347 h 1271"/>
                  <a:gd name="T10" fmla="*/ 776 w 6957"/>
                  <a:gd name="T11" fmla="*/ 460 h 1271"/>
                  <a:gd name="T12" fmla="*/ 1029 w 6957"/>
                  <a:gd name="T13" fmla="*/ 565 h 1271"/>
                  <a:gd name="T14" fmla="*/ 1280 w 6957"/>
                  <a:gd name="T15" fmla="*/ 661 h 1271"/>
                  <a:gd name="T16" fmla="*/ 1530 w 6957"/>
                  <a:gd name="T17" fmla="*/ 750 h 1271"/>
                  <a:gd name="T18" fmla="*/ 1779 w 6957"/>
                  <a:gd name="T19" fmla="*/ 831 h 1271"/>
                  <a:gd name="T20" fmla="*/ 2027 w 6957"/>
                  <a:gd name="T21" fmla="*/ 905 h 1271"/>
                  <a:gd name="T22" fmla="*/ 2273 w 6957"/>
                  <a:gd name="T23" fmla="*/ 971 h 1271"/>
                  <a:gd name="T24" fmla="*/ 2518 w 6957"/>
                  <a:gd name="T25" fmla="*/ 1031 h 1271"/>
                  <a:gd name="T26" fmla="*/ 2762 w 6957"/>
                  <a:gd name="T27" fmla="*/ 1083 h 1271"/>
                  <a:gd name="T28" fmla="*/ 3005 w 6957"/>
                  <a:gd name="T29" fmla="*/ 1128 h 1271"/>
                  <a:gd name="T30" fmla="*/ 3247 w 6957"/>
                  <a:gd name="T31" fmla="*/ 1167 h 1271"/>
                  <a:gd name="T32" fmla="*/ 3487 w 6957"/>
                  <a:gd name="T33" fmla="*/ 1199 h 1271"/>
                  <a:gd name="T34" fmla="*/ 3727 w 6957"/>
                  <a:gd name="T35" fmla="*/ 1225 h 1271"/>
                  <a:gd name="T36" fmla="*/ 3966 w 6957"/>
                  <a:gd name="T37" fmla="*/ 1245 h 1271"/>
                  <a:gd name="T38" fmla="*/ 4204 w 6957"/>
                  <a:gd name="T39" fmla="*/ 1259 h 1271"/>
                  <a:gd name="T40" fmla="*/ 4441 w 6957"/>
                  <a:gd name="T41" fmla="*/ 1268 h 1271"/>
                  <a:gd name="T42" fmla="*/ 4677 w 6957"/>
                  <a:gd name="T43" fmla="*/ 1271 h 1271"/>
                  <a:gd name="T44" fmla="*/ 4792 w 6957"/>
                  <a:gd name="T45" fmla="*/ 1270 h 1271"/>
                  <a:gd name="T46" fmla="*/ 4908 w 6957"/>
                  <a:gd name="T47" fmla="*/ 1268 h 1271"/>
                  <a:gd name="T48" fmla="*/ 5023 w 6957"/>
                  <a:gd name="T49" fmla="*/ 1265 h 1271"/>
                  <a:gd name="T50" fmla="*/ 5138 w 6957"/>
                  <a:gd name="T51" fmla="*/ 1260 h 1271"/>
                  <a:gd name="T52" fmla="*/ 5252 w 6957"/>
                  <a:gd name="T53" fmla="*/ 1255 h 1271"/>
                  <a:gd name="T54" fmla="*/ 5367 w 6957"/>
                  <a:gd name="T55" fmla="*/ 1248 h 1271"/>
                  <a:gd name="T56" fmla="*/ 5481 w 6957"/>
                  <a:gd name="T57" fmla="*/ 1240 h 1271"/>
                  <a:gd name="T58" fmla="*/ 5596 w 6957"/>
                  <a:gd name="T59" fmla="*/ 1231 h 1271"/>
                  <a:gd name="T60" fmla="*/ 5824 w 6957"/>
                  <a:gd name="T61" fmla="*/ 1209 h 1271"/>
                  <a:gd name="T62" fmla="*/ 5847 w 6957"/>
                  <a:gd name="T63" fmla="*/ 1206 h 1271"/>
                  <a:gd name="T64" fmla="*/ 4933 w 6957"/>
                  <a:gd name="T65" fmla="*/ 1206 h 1271"/>
                  <a:gd name="T66" fmla="*/ 4683 w 6957"/>
                  <a:gd name="T67" fmla="*/ 1204 h 1271"/>
                  <a:gd name="T68" fmla="*/ 4433 w 6957"/>
                  <a:gd name="T69" fmla="*/ 1195 h 1271"/>
                  <a:gd name="T70" fmla="*/ 4181 w 6957"/>
                  <a:gd name="T71" fmla="*/ 1180 h 1271"/>
                  <a:gd name="T72" fmla="*/ 3929 w 6957"/>
                  <a:gd name="T73" fmla="*/ 1160 h 1271"/>
                  <a:gd name="T74" fmla="*/ 3676 w 6957"/>
                  <a:gd name="T75" fmla="*/ 1133 h 1271"/>
                  <a:gd name="T76" fmla="*/ 3422 w 6957"/>
                  <a:gd name="T77" fmla="*/ 1099 h 1271"/>
                  <a:gd name="T78" fmla="*/ 3167 w 6957"/>
                  <a:gd name="T79" fmla="*/ 1058 h 1271"/>
                  <a:gd name="T80" fmla="*/ 2911 w 6957"/>
                  <a:gd name="T81" fmla="*/ 1011 h 1271"/>
                  <a:gd name="T82" fmla="*/ 2654 w 6957"/>
                  <a:gd name="T83" fmla="*/ 956 h 1271"/>
                  <a:gd name="T84" fmla="*/ 2396 w 6957"/>
                  <a:gd name="T85" fmla="*/ 894 h 1271"/>
                  <a:gd name="T86" fmla="*/ 2137 w 6957"/>
                  <a:gd name="T87" fmla="*/ 825 h 1271"/>
                  <a:gd name="T88" fmla="*/ 1877 w 6957"/>
                  <a:gd name="T89" fmla="*/ 747 h 1271"/>
                  <a:gd name="T90" fmla="*/ 1615 w 6957"/>
                  <a:gd name="T91" fmla="*/ 662 h 1271"/>
                  <a:gd name="T92" fmla="*/ 1353 w 6957"/>
                  <a:gd name="T93" fmla="*/ 568 h 1271"/>
                  <a:gd name="T94" fmla="*/ 1089 w 6957"/>
                  <a:gd name="T95" fmla="*/ 466 h 1271"/>
                  <a:gd name="T96" fmla="*/ 824 w 6957"/>
                  <a:gd name="T97" fmla="*/ 356 h 1271"/>
                  <a:gd name="T98" fmla="*/ 557 w 6957"/>
                  <a:gd name="T99" fmla="*/ 237 h 1271"/>
                  <a:gd name="T100" fmla="*/ 289 w 6957"/>
                  <a:gd name="T101" fmla="*/ 108 h 1271"/>
                  <a:gd name="T102" fmla="*/ 77 w 6957"/>
                  <a:gd name="T103" fmla="*/ 0 h 1271"/>
                  <a:gd name="T104" fmla="*/ 0 w 6957"/>
                  <a:gd name="T105" fmla="*/ 0 h 1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957" h="1271">
                    <a:moveTo>
                      <a:pt x="0" y="0"/>
                    </a:moveTo>
                    <a:lnTo>
                      <a:pt x="0" y="92"/>
                    </a:lnTo>
                    <a:lnTo>
                      <a:pt x="8" y="96"/>
                    </a:lnTo>
                    <a:lnTo>
                      <a:pt x="265" y="226"/>
                    </a:lnTo>
                    <a:lnTo>
                      <a:pt x="521" y="347"/>
                    </a:lnTo>
                    <a:lnTo>
                      <a:pt x="776" y="460"/>
                    </a:lnTo>
                    <a:lnTo>
                      <a:pt x="1029" y="565"/>
                    </a:lnTo>
                    <a:lnTo>
                      <a:pt x="1280" y="661"/>
                    </a:lnTo>
                    <a:lnTo>
                      <a:pt x="1530" y="750"/>
                    </a:lnTo>
                    <a:lnTo>
                      <a:pt x="1779" y="831"/>
                    </a:lnTo>
                    <a:lnTo>
                      <a:pt x="2027" y="905"/>
                    </a:lnTo>
                    <a:lnTo>
                      <a:pt x="2273" y="971"/>
                    </a:lnTo>
                    <a:lnTo>
                      <a:pt x="2518" y="1031"/>
                    </a:lnTo>
                    <a:lnTo>
                      <a:pt x="2762" y="1083"/>
                    </a:lnTo>
                    <a:lnTo>
                      <a:pt x="3005" y="1128"/>
                    </a:lnTo>
                    <a:lnTo>
                      <a:pt x="3247" y="1167"/>
                    </a:lnTo>
                    <a:lnTo>
                      <a:pt x="3487" y="1199"/>
                    </a:lnTo>
                    <a:lnTo>
                      <a:pt x="3727" y="1225"/>
                    </a:lnTo>
                    <a:lnTo>
                      <a:pt x="3966" y="1245"/>
                    </a:lnTo>
                    <a:lnTo>
                      <a:pt x="4204" y="1259"/>
                    </a:lnTo>
                    <a:lnTo>
                      <a:pt x="4441" y="1268"/>
                    </a:lnTo>
                    <a:lnTo>
                      <a:pt x="4677" y="1271"/>
                    </a:lnTo>
                    <a:lnTo>
                      <a:pt x="4792" y="1270"/>
                    </a:lnTo>
                    <a:lnTo>
                      <a:pt x="4908" y="1268"/>
                    </a:lnTo>
                    <a:lnTo>
                      <a:pt x="5023" y="1265"/>
                    </a:lnTo>
                    <a:lnTo>
                      <a:pt x="5138" y="1260"/>
                    </a:lnTo>
                    <a:lnTo>
                      <a:pt x="5252" y="1255"/>
                    </a:lnTo>
                    <a:lnTo>
                      <a:pt x="5367" y="1248"/>
                    </a:lnTo>
                    <a:lnTo>
                      <a:pt x="5481" y="1240"/>
                    </a:lnTo>
                    <a:lnTo>
                      <a:pt x="5596" y="1231"/>
                    </a:lnTo>
                    <a:lnTo>
                      <a:pt x="5824" y="1209"/>
                    </a:lnTo>
                    <a:lnTo>
                      <a:pt x="5847" y="1206"/>
                    </a:lnTo>
                    <a:lnTo>
                      <a:pt x="4933" y="1206"/>
                    </a:lnTo>
                    <a:lnTo>
                      <a:pt x="4683" y="1204"/>
                    </a:lnTo>
                    <a:lnTo>
                      <a:pt x="4433" y="1195"/>
                    </a:lnTo>
                    <a:lnTo>
                      <a:pt x="4181" y="1180"/>
                    </a:lnTo>
                    <a:lnTo>
                      <a:pt x="3929" y="1160"/>
                    </a:lnTo>
                    <a:lnTo>
                      <a:pt x="3676" y="1133"/>
                    </a:lnTo>
                    <a:lnTo>
                      <a:pt x="3422" y="1099"/>
                    </a:lnTo>
                    <a:lnTo>
                      <a:pt x="3167" y="1058"/>
                    </a:lnTo>
                    <a:lnTo>
                      <a:pt x="2911" y="1011"/>
                    </a:lnTo>
                    <a:lnTo>
                      <a:pt x="2654" y="956"/>
                    </a:lnTo>
                    <a:lnTo>
                      <a:pt x="2396" y="894"/>
                    </a:lnTo>
                    <a:lnTo>
                      <a:pt x="2137" y="825"/>
                    </a:lnTo>
                    <a:lnTo>
                      <a:pt x="1877" y="747"/>
                    </a:lnTo>
                    <a:lnTo>
                      <a:pt x="1615" y="662"/>
                    </a:lnTo>
                    <a:lnTo>
                      <a:pt x="1353" y="568"/>
                    </a:lnTo>
                    <a:lnTo>
                      <a:pt x="1089" y="466"/>
                    </a:lnTo>
                    <a:lnTo>
                      <a:pt x="824" y="356"/>
                    </a:lnTo>
                    <a:lnTo>
                      <a:pt x="557" y="237"/>
                    </a:lnTo>
                    <a:lnTo>
                      <a:pt x="289" y="108"/>
                    </a:lnTo>
                    <a:lnTo>
                      <a:pt x="77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3DD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" name="Freeform 13"/>
              <p:cNvSpPr>
                <a:spLocks/>
              </p:cNvSpPr>
              <p:nvPr/>
            </p:nvSpPr>
            <p:spPr bwMode="auto">
              <a:xfrm>
                <a:off x="0" y="0"/>
                <a:ext cx="6957" cy="1271"/>
              </a:xfrm>
              <a:custGeom>
                <a:avLst/>
                <a:gdLst>
                  <a:gd name="T0" fmla="*/ 6957 w 6957"/>
                  <a:gd name="T1" fmla="*/ 1038 h 1271"/>
                  <a:gd name="T2" fmla="*/ 6856 w 6957"/>
                  <a:gd name="T3" fmla="*/ 1054 h 1271"/>
                  <a:gd name="T4" fmla="*/ 6655 w 6957"/>
                  <a:gd name="T5" fmla="*/ 1083 h 1271"/>
                  <a:gd name="T6" fmla="*/ 6555 w 6957"/>
                  <a:gd name="T7" fmla="*/ 1096 h 1271"/>
                  <a:gd name="T8" fmla="*/ 6353 w 6957"/>
                  <a:gd name="T9" fmla="*/ 1121 h 1271"/>
                  <a:gd name="T10" fmla="*/ 6151 w 6957"/>
                  <a:gd name="T11" fmla="*/ 1143 h 1271"/>
                  <a:gd name="T12" fmla="*/ 5949 w 6957"/>
                  <a:gd name="T13" fmla="*/ 1162 h 1271"/>
                  <a:gd name="T14" fmla="*/ 5747 w 6957"/>
                  <a:gd name="T15" fmla="*/ 1178 h 1271"/>
                  <a:gd name="T16" fmla="*/ 5544 w 6957"/>
                  <a:gd name="T17" fmla="*/ 1190 h 1271"/>
                  <a:gd name="T18" fmla="*/ 5341 w 6957"/>
                  <a:gd name="T19" fmla="*/ 1199 h 1271"/>
                  <a:gd name="T20" fmla="*/ 5137 w 6957"/>
                  <a:gd name="T21" fmla="*/ 1205 h 1271"/>
                  <a:gd name="T22" fmla="*/ 4933 w 6957"/>
                  <a:gd name="T23" fmla="*/ 1206 h 1271"/>
                  <a:gd name="T24" fmla="*/ 5847 w 6957"/>
                  <a:gd name="T25" fmla="*/ 1206 h 1271"/>
                  <a:gd name="T26" fmla="*/ 6051 w 6957"/>
                  <a:gd name="T27" fmla="*/ 1183 h 1271"/>
                  <a:gd name="T28" fmla="*/ 6279 w 6957"/>
                  <a:gd name="T29" fmla="*/ 1153 h 1271"/>
                  <a:gd name="T30" fmla="*/ 6505 w 6957"/>
                  <a:gd name="T31" fmla="*/ 1118 h 1271"/>
                  <a:gd name="T32" fmla="*/ 6715 w 6957"/>
                  <a:gd name="T33" fmla="*/ 1083 h 1271"/>
                  <a:gd name="T34" fmla="*/ 6957 w 6957"/>
                  <a:gd name="T35" fmla="*/ 1038 h 1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957" h="1271">
                    <a:moveTo>
                      <a:pt x="6957" y="1038"/>
                    </a:moveTo>
                    <a:lnTo>
                      <a:pt x="6856" y="1054"/>
                    </a:lnTo>
                    <a:lnTo>
                      <a:pt x="6655" y="1083"/>
                    </a:lnTo>
                    <a:lnTo>
                      <a:pt x="6555" y="1096"/>
                    </a:lnTo>
                    <a:lnTo>
                      <a:pt x="6353" y="1121"/>
                    </a:lnTo>
                    <a:lnTo>
                      <a:pt x="6151" y="1143"/>
                    </a:lnTo>
                    <a:lnTo>
                      <a:pt x="5949" y="1162"/>
                    </a:lnTo>
                    <a:lnTo>
                      <a:pt x="5747" y="1178"/>
                    </a:lnTo>
                    <a:lnTo>
                      <a:pt x="5544" y="1190"/>
                    </a:lnTo>
                    <a:lnTo>
                      <a:pt x="5341" y="1199"/>
                    </a:lnTo>
                    <a:lnTo>
                      <a:pt x="5137" y="1205"/>
                    </a:lnTo>
                    <a:lnTo>
                      <a:pt x="4933" y="1206"/>
                    </a:lnTo>
                    <a:lnTo>
                      <a:pt x="5847" y="1206"/>
                    </a:lnTo>
                    <a:lnTo>
                      <a:pt x="6051" y="1183"/>
                    </a:lnTo>
                    <a:lnTo>
                      <a:pt x="6279" y="1153"/>
                    </a:lnTo>
                    <a:lnTo>
                      <a:pt x="6505" y="1118"/>
                    </a:lnTo>
                    <a:lnTo>
                      <a:pt x="6715" y="1083"/>
                    </a:lnTo>
                    <a:lnTo>
                      <a:pt x="6957" y="1038"/>
                    </a:lnTo>
                  </a:path>
                </a:pathLst>
              </a:custGeom>
              <a:solidFill>
                <a:srgbClr val="C3DD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31" name="TextBox 30"/>
          <p:cNvSpPr txBox="1"/>
          <p:nvPr/>
        </p:nvSpPr>
        <p:spPr>
          <a:xfrm>
            <a:off x="1127417" y="1216811"/>
            <a:ext cx="95544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6600"/>
                </a:solidFill>
                <a:latin typeface="Arial Narrow" panose="020B0606020202030204" pitchFamily="34" charset="0"/>
              </a:rPr>
              <a:t>Предлагаем создать зоны отдыха перед верхними воротами</a:t>
            </a:r>
            <a:endParaRPr lang="ru-RU" sz="2400" b="1" dirty="0">
              <a:solidFill>
                <a:srgbClr val="006600"/>
              </a:solidFill>
              <a:latin typeface="Arial Narrow" panose="020B0606020202030204" pitchFamily="34" charset="0"/>
            </a:endParaRP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6404" y="2047998"/>
            <a:ext cx="4675052" cy="3506289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1021666" y="5687138"/>
            <a:ext cx="47659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6600"/>
                </a:solidFill>
                <a:latin typeface="Arial Narrow" panose="020B0606020202030204" pitchFamily="34" charset="0"/>
              </a:rPr>
              <a:t>ДО</a:t>
            </a:r>
            <a:endParaRPr lang="ru-RU" sz="2400" b="1" dirty="0">
              <a:solidFill>
                <a:srgbClr val="006600"/>
              </a:solidFill>
              <a:latin typeface="Arial Narrow" panose="020B060602020203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570948" y="5687137"/>
            <a:ext cx="47659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6600"/>
                </a:solidFill>
                <a:latin typeface="Arial Narrow" panose="020B0606020202030204" pitchFamily="34" charset="0"/>
              </a:rPr>
              <a:t>ПОСЛЕ</a:t>
            </a:r>
            <a:endParaRPr lang="ru-RU" sz="2400" b="1" dirty="0">
              <a:solidFill>
                <a:srgbClr val="006600"/>
              </a:solidFill>
              <a:latin typeface="Arial Narrow" panose="020B060602020203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399" y="2047998"/>
            <a:ext cx="4700657" cy="3525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302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0">
              <a:srgbClr val="EBFA9E"/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 flipV="1">
            <a:off x="0" y="116480"/>
            <a:ext cx="12192000" cy="996040"/>
            <a:chOff x="0" y="0"/>
            <a:chExt cx="11906" cy="1509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1829" y="537"/>
              <a:ext cx="10077" cy="962"/>
              <a:chOff x="1829" y="537"/>
              <a:chExt cx="10077" cy="962"/>
            </a:xfrm>
          </p:grpSpPr>
          <p:sp>
            <p:nvSpPr>
              <p:cNvPr id="12" name="Freeform 4"/>
              <p:cNvSpPr>
                <a:spLocks/>
              </p:cNvSpPr>
              <p:nvPr/>
            </p:nvSpPr>
            <p:spPr bwMode="auto">
              <a:xfrm>
                <a:off x="1829" y="537"/>
                <a:ext cx="10077" cy="962"/>
              </a:xfrm>
              <a:custGeom>
                <a:avLst/>
                <a:gdLst>
                  <a:gd name="T0" fmla="+- 0 1829 1829"/>
                  <a:gd name="T1" fmla="*/ T0 w 10077"/>
                  <a:gd name="T2" fmla="+- 0 1319 537"/>
                  <a:gd name="T3" fmla="*/ 1319 h 962"/>
                  <a:gd name="T4" fmla="+- 0 2057 1829"/>
                  <a:gd name="T5" fmla="*/ T4 w 10077"/>
                  <a:gd name="T6" fmla="+- 0 1354 537"/>
                  <a:gd name="T7" fmla="*/ 1354 h 962"/>
                  <a:gd name="T8" fmla="+- 0 2287 1829"/>
                  <a:gd name="T9" fmla="*/ T8 w 10077"/>
                  <a:gd name="T10" fmla="+- 0 1385 537"/>
                  <a:gd name="T11" fmla="*/ 1385 h 962"/>
                  <a:gd name="T12" fmla="+- 0 2518 1829"/>
                  <a:gd name="T13" fmla="*/ T12 w 10077"/>
                  <a:gd name="T14" fmla="+- 0 1412 537"/>
                  <a:gd name="T15" fmla="*/ 1412 h 962"/>
                  <a:gd name="T16" fmla="+- 0 2749 1829"/>
                  <a:gd name="T17" fmla="*/ T16 w 10077"/>
                  <a:gd name="T18" fmla="+- 0 1435 537"/>
                  <a:gd name="T19" fmla="*/ 1435 h 962"/>
                  <a:gd name="T20" fmla="+- 0 2980 1829"/>
                  <a:gd name="T21" fmla="*/ T20 w 10077"/>
                  <a:gd name="T22" fmla="+- 0 1454 537"/>
                  <a:gd name="T23" fmla="*/ 1454 h 962"/>
                  <a:gd name="T24" fmla="+- 0 3212 1829"/>
                  <a:gd name="T25" fmla="*/ T24 w 10077"/>
                  <a:gd name="T26" fmla="+- 0 1469 537"/>
                  <a:gd name="T27" fmla="*/ 1469 h 962"/>
                  <a:gd name="T28" fmla="+- 0 3443 1829"/>
                  <a:gd name="T29" fmla="*/ T28 w 10077"/>
                  <a:gd name="T30" fmla="+- 0 1481 537"/>
                  <a:gd name="T31" fmla="*/ 1481 h 962"/>
                  <a:gd name="T32" fmla="+- 0 3673 1829"/>
                  <a:gd name="T33" fmla="*/ T32 w 10077"/>
                  <a:gd name="T34" fmla="+- 0 1490 537"/>
                  <a:gd name="T35" fmla="*/ 1490 h 962"/>
                  <a:gd name="T36" fmla="+- 0 3901 1829"/>
                  <a:gd name="T37" fmla="*/ T36 w 10077"/>
                  <a:gd name="T38" fmla="+- 0 1496 537"/>
                  <a:gd name="T39" fmla="*/ 1496 h 962"/>
                  <a:gd name="T40" fmla="+- 0 4129 1829"/>
                  <a:gd name="T41" fmla="*/ T40 w 10077"/>
                  <a:gd name="T42" fmla="+- 0 1499 537"/>
                  <a:gd name="T43" fmla="*/ 1499 h 962"/>
                  <a:gd name="T44" fmla="+- 0 4354 1829"/>
                  <a:gd name="T45" fmla="*/ T44 w 10077"/>
                  <a:gd name="T46" fmla="+- 0 1499 537"/>
                  <a:gd name="T47" fmla="*/ 1499 h 962"/>
                  <a:gd name="T48" fmla="+- 0 4577 1829"/>
                  <a:gd name="T49" fmla="*/ T48 w 10077"/>
                  <a:gd name="T50" fmla="+- 0 1497 537"/>
                  <a:gd name="T51" fmla="*/ 1497 h 962"/>
                  <a:gd name="T52" fmla="+- 0 5015 1829"/>
                  <a:gd name="T53" fmla="*/ T52 w 10077"/>
                  <a:gd name="T54" fmla="+- 0 1487 537"/>
                  <a:gd name="T55" fmla="*/ 1487 h 962"/>
                  <a:gd name="T56" fmla="+- 0 5439 1829"/>
                  <a:gd name="T57" fmla="*/ T56 w 10077"/>
                  <a:gd name="T58" fmla="+- 0 1469 537"/>
                  <a:gd name="T59" fmla="*/ 1469 h 962"/>
                  <a:gd name="T60" fmla="+- 0 5847 1829"/>
                  <a:gd name="T61" fmla="*/ T60 w 10077"/>
                  <a:gd name="T62" fmla="+- 0 1446 537"/>
                  <a:gd name="T63" fmla="*/ 1446 h 962"/>
                  <a:gd name="T64" fmla="+- 0 6085 1829"/>
                  <a:gd name="T65" fmla="*/ T64 w 10077"/>
                  <a:gd name="T66" fmla="+- 0 1429 537"/>
                  <a:gd name="T67" fmla="*/ 1429 h 962"/>
                  <a:gd name="T68" fmla="+- 0 3524 1829"/>
                  <a:gd name="T69" fmla="*/ T68 w 10077"/>
                  <a:gd name="T70" fmla="+- 0 1429 537"/>
                  <a:gd name="T71" fmla="*/ 1429 h 962"/>
                  <a:gd name="T72" fmla="+- 0 3281 1829"/>
                  <a:gd name="T73" fmla="*/ T72 w 10077"/>
                  <a:gd name="T74" fmla="+- 0 1426 537"/>
                  <a:gd name="T75" fmla="*/ 1426 h 962"/>
                  <a:gd name="T76" fmla="+- 0 3038 1829"/>
                  <a:gd name="T77" fmla="*/ T76 w 10077"/>
                  <a:gd name="T78" fmla="+- 0 1419 537"/>
                  <a:gd name="T79" fmla="*/ 1419 h 962"/>
                  <a:gd name="T80" fmla="+- 0 2795 1829"/>
                  <a:gd name="T81" fmla="*/ T80 w 10077"/>
                  <a:gd name="T82" fmla="+- 0 1408 537"/>
                  <a:gd name="T83" fmla="*/ 1408 h 962"/>
                  <a:gd name="T84" fmla="+- 0 2551 1829"/>
                  <a:gd name="T85" fmla="*/ T84 w 10077"/>
                  <a:gd name="T86" fmla="+- 0 1393 537"/>
                  <a:gd name="T87" fmla="*/ 1393 h 962"/>
                  <a:gd name="T88" fmla="+- 0 2309 1829"/>
                  <a:gd name="T89" fmla="*/ T88 w 10077"/>
                  <a:gd name="T90" fmla="+- 0 1373 537"/>
                  <a:gd name="T91" fmla="*/ 1373 h 962"/>
                  <a:gd name="T92" fmla="+- 0 2068 1829"/>
                  <a:gd name="T93" fmla="*/ T92 w 10077"/>
                  <a:gd name="T94" fmla="+- 0 1348 537"/>
                  <a:gd name="T95" fmla="*/ 1348 h 962"/>
                  <a:gd name="T96" fmla="+- 0 1829 1829"/>
                  <a:gd name="T97" fmla="*/ T96 w 10077"/>
                  <a:gd name="T98" fmla="+- 0 1319 537"/>
                  <a:gd name="T99" fmla="*/ 1319 h 96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</a:cxnLst>
                <a:rect l="0" t="0" r="r" b="b"/>
                <a:pathLst>
                  <a:path w="10077" h="962">
                    <a:moveTo>
                      <a:pt x="0" y="782"/>
                    </a:moveTo>
                    <a:lnTo>
                      <a:pt x="228" y="817"/>
                    </a:lnTo>
                    <a:lnTo>
                      <a:pt x="458" y="848"/>
                    </a:lnTo>
                    <a:lnTo>
                      <a:pt x="689" y="875"/>
                    </a:lnTo>
                    <a:lnTo>
                      <a:pt x="920" y="898"/>
                    </a:lnTo>
                    <a:lnTo>
                      <a:pt x="1151" y="917"/>
                    </a:lnTo>
                    <a:lnTo>
                      <a:pt x="1383" y="932"/>
                    </a:lnTo>
                    <a:lnTo>
                      <a:pt x="1614" y="944"/>
                    </a:lnTo>
                    <a:lnTo>
                      <a:pt x="1844" y="953"/>
                    </a:lnTo>
                    <a:lnTo>
                      <a:pt x="2072" y="959"/>
                    </a:lnTo>
                    <a:lnTo>
                      <a:pt x="2300" y="962"/>
                    </a:lnTo>
                    <a:lnTo>
                      <a:pt x="2525" y="962"/>
                    </a:lnTo>
                    <a:lnTo>
                      <a:pt x="2748" y="960"/>
                    </a:lnTo>
                    <a:lnTo>
                      <a:pt x="3186" y="950"/>
                    </a:lnTo>
                    <a:lnTo>
                      <a:pt x="3610" y="932"/>
                    </a:lnTo>
                    <a:lnTo>
                      <a:pt x="4018" y="909"/>
                    </a:lnTo>
                    <a:lnTo>
                      <a:pt x="4256" y="892"/>
                    </a:lnTo>
                    <a:lnTo>
                      <a:pt x="1695" y="892"/>
                    </a:lnTo>
                    <a:lnTo>
                      <a:pt x="1452" y="889"/>
                    </a:lnTo>
                    <a:lnTo>
                      <a:pt x="1209" y="882"/>
                    </a:lnTo>
                    <a:lnTo>
                      <a:pt x="966" y="871"/>
                    </a:lnTo>
                    <a:lnTo>
                      <a:pt x="722" y="856"/>
                    </a:lnTo>
                    <a:lnTo>
                      <a:pt x="480" y="836"/>
                    </a:lnTo>
                    <a:lnTo>
                      <a:pt x="239" y="811"/>
                    </a:lnTo>
                    <a:lnTo>
                      <a:pt x="0" y="782"/>
                    </a:lnTo>
                  </a:path>
                </a:pathLst>
              </a:custGeom>
              <a:solidFill>
                <a:srgbClr val="C3DD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" name="Freeform 5"/>
              <p:cNvSpPr>
                <a:spLocks/>
              </p:cNvSpPr>
              <p:nvPr/>
            </p:nvSpPr>
            <p:spPr bwMode="auto">
              <a:xfrm>
                <a:off x="1829" y="537"/>
                <a:ext cx="10077" cy="962"/>
              </a:xfrm>
              <a:custGeom>
                <a:avLst/>
                <a:gdLst>
                  <a:gd name="T0" fmla="+- 0 11692 1829"/>
                  <a:gd name="T1" fmla="*/ T0 w 10077"/>
                  <a:gd name="T2" fmla="+- 0 537 537"/>
                  <a:gd name="T3" fmla="*/ 537 h 962"/>
                  <a:gd name="T4" fmla="+- 0 11231 1829"/>
                  <a:gd name="T5" fmla="*/ T4 w 10077"/>
                  <a:gd name="T6" fmla="+- 0 544 537"/>
                  <a:gd name="T7" fmla="*/ 544 h 962"/>
                  <a:gd name="T8" fmla="+- 0 10765 1829"/>
                  <a:gd name="T9" fmla="*/ T8 w 10077"/>
                  <a:gd name="T10" fmla="+- 0 573 537"/>
                  <a:gd name="T11" fmla="*/ 573 h 962"/>
                  <a:gd name="T12" fmla="+- 0 10294 1829"/>
                  <a:gd name="T13" fmla="*/ T12 w 10077"/>
                  <a:gd name="T14" fmla="+- 0 620 537"/>
                  <a:gd name="T15" fmla="*/ 620 h 962"/>
                  <a:gd name="T16" fmla="+- 0 9819 1829"/>
                  <a:gd name="T17" fmla="*/ T16 w 10077"/>
                  <a:gd name="T18" fmla="+- 0 683 537"/>
                  <a:gd name="T19" fmla="*/ 683 h 962"/>
                  <a:gd name="T20" fmla="+- 0 9342 1829"/>
                  <a:gd name="T21" fmla="*/ T20 w 10077"/>
                  <a:gd name="T22" fmla="+- 0 756 537"/>
                  <a:gd name="T23" fmla="*/ 756 h 962"/>
                  <a:gd name="T24" fmla="+- 0 7419 1829"/>
                  <a:gd name="T25" fmla="*/ T24 w 10077"/>
                  <a:gd name="T26" fmla="+- 0 1090 537"/>
                  <a:gd name="T27" fmla="*/ 1090 h 962"/>
                  <a:gd name="T28" fmla="+- 0 6938 1829"/>
                  <a:gd name="T29" fmla="*/ T28 w 10077"/>
                  <a:gd name="T30" fmla="+- 0 1166 537"/>
                  <a:gd name="T31" fmla="*/ 1166 h 962"/>
                  <a:gd name="T32" fmla="+- 0 6459 1829"/>
                  <a:gd name="T33" fmla="*/ T32 w 10077"/>
                  <a:gd name="T34" fmla="+- 0 1232 537"/>
                  <a:gd name="T35" fmla="*/ 1232 h 962"/>
                  <a:gd name="T36" fmla="+- 0 6258 1829"/>
                  <a:gd name="T37" fmla="*/ T36 w 10077"/>
                  <a:gd name="T38" fmla="+- 0 1257 537"/>
                  <a:gd name="T39" fmla="*/ 1257 h 962"/>
                  <a:gd name="T40" fmla="+- 0 5841 1829"/>
                  <a:gd name="T41" fmla="*/ T40 w 10077"/>
                  <a:gd name="T42" fmla="+- 0 1304 537"/>
                  <a:gd name="T43" fmla="*/ 1304 h 962"/>
                  <a:gd name="T44" fmla="+- 0 5403 1829"/>
                  <a:gd name="T45" fmla="*/ T44 w 10077"/>
                  <a:gd name="T46" fmla="+- 0 1346 537"/>
                  <a:gd name="T47" fmla="*/ 1346 h 962"/>
                  <a:gd name="T48" fmla="+- 0 4950 1829"/>
                  <a:gd name="T49" fmla="*/ T48 w 10077"/>
                  <a:gd name="T50" fmla="+- 0 1381 537"/>
                  <a:gd name="T51" fmla="*/ 1381 h 962"/>
                  <a:gd name="T52" fmla="+- 0 4718 1829"/>
                  <a:gd name="T53" fmla="*/ T52 w 10077"/>
                  <a:gd name="T54" fmla="+- 0 1396 537"/>
                  <a:gd name="T55" fmla="*/ 1396 h 962"/>
                  <a:gd name="T56" fmla="+- 0 4483 1829"/>
                  <a:gd name="T57" fmla="*/ T56 w 10077"/>
                  <a:gd name="T58" fmla="+- 0 1408 537"/>
                  <a:gd name="T59" fmla="*/ 1408 h 962"/>
                  <a:gd name="T60" fmla="+- 0 4246 1829"/>
                  <a:gd name="T61" fmla="*/ T60 w 10077"/>
                  <a:gd name="T62" fmla="+- 0 1418 537"/>
                  <a:gd name="T63" fmla="*/ 1418 h 962"/>
                  <a:gd name="T64" fmla="+- 0 4007 1829"/>
                  <a:gd name="T65" fmla="*/ T64 w 10077"/>
                  <a:gd name="T66" fmla="+- 0 1425 537"/>
                  <a:gd name="T67" fmla="*/ 1425 h 962"/>
                  <a:gd name="T68" fmla="+- 0 3766 1829"/>
                  <a:gd name="T69" fmla="*/ T68 w 10077"/>
                  <a:gd name="T70" fmla="+- 0 1429 537"/>
                  <a:gd name="T71" fmla="*/ 1429 h 962"/>
                  <a:gd name="T72" fmla="+- 0 3524 1829"/>
                  <a:gd name="T73" fmla="*/ T72 w 10077"/>
                  <a:gd name="T74" fmla="+- 0 1429 537"/>
                  <a:gd name="T75" fmla="*/ 1429 h 962"/>
                  <a:gd name="T76" fmla="+- 0 6085 1829"/>
                  <a:gd name="T77" fmla="*/ T76 w 10077"/>
                  <a:gd name="T78" fmla="+- 0 1429 537"/>
                  <a:gd name="T79" fmla="*/ 1429 h 962"/>
                  <a:gd name="T80" fmla="+- 0 6236 1829"/>
                  <a:gd name="T81" fmla="*/ T80 w 10077"/>
                  <a:gd name="T82" fmla="+- 0 1418 537"/>
                  <a:gd name="T83" fmla="*/ 1418 h 962"/>
                  <a:gd name="T84" fmla="+- 0 6719 1829"/>
                  <a:gd name="T85" fmla="*/ T84 w 10077"/>
                  <a:gd name="T86" fmla="+- 0 1374 537"/>
                  <a:gd name="T87" fmla="*/ 1374 h 962"/>
                  <a:gd name="T88" fmla="+- 0 7205 1829"/>
                  <a:gd name="T89" fmla="*/ T88 w 10077"/>
                  <a:gd name="T90" fmla="+- 0 1320 537"/>
                  <a:gd name="T91" fmla="*/ 1320 h 962"/>
                  <a:gd name="T92" fmla="+- 0 9149 1829"/>
                  <a:gd name="T93" fmla="*/ T92 w 10077"/>
                  <a:gd name="T94" fmla="+- 0 1075 537"/>
                  <a:gd name="T95" fmla="*/ 1075 h 962"/>
                  <a:gd name="T96" fmla="+- 0 9631 1829"/>
                  <a:gd name="T97" fmla="*/ T96 w 10077"/>
                  <a:gd name="T98" fmla="+- 0 1024 537"/>
                  <a:gd name="T99" fmla="*/ 1024 h 962"/>
                  <a:gd name="T100" fmla="+- 0 10110 1829"/>
                  <a:gd name="T101" fmla="*/ T100 w 10077"/>
                  <a:gd name="T102" fmla="+- 0 985 537"/>
                  <a:gd name="T103" fmla="*/ 985 h 962"/>
                  <a:gd name="T104" fmla="+- 0 10584 1829"/>
                  <a:gd name="T105" fmla="*/ T104 w 10077"/>
                  <a:gd name="T106" fmla="+- 0 961 537"/>
                  <a:gd name="T107" fmla="*/ 961 h 962"/>
                  <a:gd name="T108" fmla="+- 0 11053 1829"/>
                  <a:gd name="T109" fmla="*/ T108 w 10077"/>
                  <a:gd name="T110" fmla="+- 0 956 537"/>
                  <a:gd name="T111" fmla="*/ 956 h 962"/>
                  <a:gd name="T112" fmla="+- 0 11905 1829"/>
                  <a:gd name="T113" fmla="*/ T112 w 10077"/>
                  <a:gd name="T114" fmla="+- 0 956 537"/>
                  <a:gd name="T115" fmla="*/ 956 h 962"/>
                  <a:gd name="T116" fmla="+- 0 11905 1829"/>
                  <a:gd name="T117" fmla="*/ T116 w 10077"/>
                  <a:gd name="T118" fmla="+- 0 546 537"/>
                  <a:gd name="T119" fmla="*/ 546 h 962"/>
                  <a:gd name="T120" fmla="+- 0 11692 1829"/>
                  <a:gd name="T121" fmla="*/ T120 w 10077"/>
                  <a:gd name="T122" fmla="+- 0 537 537"/>
                  <a:gd name="T123" fmla="*/ 537 h 96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</a:cxnLst>
                <a:rect l="0" t="0" r="r" b="b"/>
                <a:pathLst>
                  <a:path w="10077" h="962">
                    <a:moveTo>
                      <a:pt x="9863" y="0"/>
                    </a:moveTo>
                    <a:lnTo>
                      <a:pt x="9402" y="7"/>
                    </a:lnTo>
                    <a:lnTo>
                      <a:pt x="8936" y="36"/>
                    </a:lnTo>
                    <a:lnTo>
                      <a:pt x="8465" y="83"/>
                    </a:lnTo>
                    <a:lnTo>
                      <a:pt x="7990" y="146"/>
                    </a:lnTo>
                    <a:lnTo>
                      <a:pt x="7513" y="219"/>
                    </a:lnTo>
                    <a:lnTo>
                      <a:pt x="5590" y="553"/>
                    </a:lnTo>
                    <a:lnTo>
                      <a:pt x="5109" y="629"/>
                    </a:lnTo>
                    <a:lnTo>
                      <a:pt x="4630" y="695"/>
                    </a:lnTo>
                    <a:lnTo>
                      <a:pt x="4429" y="720"/>
                    </a:lnTo>
                    <a:lnTo>
                      <a:pt x="4012" y="767"/>
                    </a:lnTo>
                    <a:lnTo>
                      <a:pt x="3574" y="809"/>
                    </a:lnTo>
                    <a:lnTo>
                      <a:pt x="3121" y="844"/>
                    </a:lnTo>
                    <a:lnTo>
                      <a:pt x="2889" y="859"/>
                    </a:lnTo>
                    <a:lnTo>
                      <a:pt x="2654" y="871"/>
                    </a:lnTo>
                    <a:lnTo>
                      <a:pt x="2417" y="881"/>
                    </a:lnTo>
                    <a:lnTo>
                      <a:pt x="2178" y="888"/>
                    </a:lnTo>
                    <a:lnTo>
                      <a:pt x="1937" y="892"/>
                    </a:lnTo>
                    <a:lnTo>
                      <a:pt x="1695" y="892"/>
                    </a:lnTo>
                    <a:lnTo>
                      <a:pt x="4256" y="892"/>
                    </a:lnTo>
                    <a:lnTo>
                      <a:pt x="4407" y="881"/>
                    </a:lnTo>
                    <a:lnTo>
                      <a:pt x="4890" y="837"/>
                    </a:lnTo>
                    <a:lnTo>
                      <a:pt x="5376" y="783"/>
                    </a:lnTo>
                    <a:lnTo>
                      <a:pt x="7320" y="538"/>
                    </a:lnTo>
                    <a:lnTo>
                      <a:pt x="7802" y="487"/>
                    </a:lnTo>
                    <a:lnTo>
                      <a:pt x="8281" y="448"/>
                    </a:lnTo>
                    <a:lnTo>
                      <a:pt x="8755" y="424"/>
                    </a:lnTo>
                    <a:lnTo>
                      <a:pt x="9224" y="419"/>
                    </a:lnTo>
                    <a:lnTo>
                      <a:pt x="10076" y="419"/>
                    </a:lnTo>
                    <a:lnTo>
                      <a:pt x="10076" y="9"/>
                    </a:lnTo>
                    <a:lnTo>
                      <a:pt x="9863" y="0"/>
                    </a:lnTo>
                  </a:path>
                </a:pathLst>
              </a:custGeom>
              <a:solidFill>
                <a:srgbClr val="C3DD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" name="Freeform 6"/>
              <p:cNvSpPr>
                <a:spLocks/>
              </p:cNvSpPr>
              <p:nvPr/>
            </p:nvSpPr>
            <p:spPr bwMode="auto">
              <a:xfrm>
                <a:off x="1829" y="537"/>
                <a:ext cx="10077" cy="962"/>
              </a:xfrm>
              <a:custGeom>
                <a:avLst/>
                <a:gdLst>
                  <a:gd name="T0" fmla="+- 0 11905 1829"/>
                  <a:gd name="T1" fmla="*/ T0 w 10077"/>
                  <a:gd name="T2" fmla="+- 0 956 537"/>
                  <a:gd name="T3" fmla="*/ 956 h 962"/>
                  <a:gd name="T4" fmla="+- 0 11053 1829"/>
                  <a:gd name="T5" fmla="*/ T4 w 10077"/>
                  <a:gd name="T6" fmla="+- 0 956 537"/>
                  <a:gd name="T7" fmla="*/ 956 h 962"/>
                  <a:gd name="T8" fmla="+- 0 11516 1829"/>
                  <a:gd name="T9" fmla="*/ T8 w 10077"/>
                  <a:gd name="T10" fmla="+- 0 973 537"/>
                  <a:gd name="T11" fmla="*/ 973 h 962"/>
                  <a:gd name="T12" fmla="+- 0 11905 1829"/>
                  <a:gd name="T13" fmla="*/ T12 w 10077"/>
                  <a:gd name="T14" fmla="+- 0 1010 537"/>
                  <a:gd name="T15" fmla="*/ 1010 h 962"/>
                  <a:gd name="T16" fmla="+- 0 11905 1829"/>
                  <a:gd name="T17" fmla="*/ T16 w 10077"/>
                  <a:gd name="T18" fmla="+- 0 956 537"/>
                  <a:gd name="T19" fmla="*/ 956 h 96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0077" h="962">
                    <a:moveTo>
                      <a:pt x="10076" y="419"/>
                    </a:moveTo>
                    <a:lnTo>
                      <a:pt x="9224" y="419"/>
                    </a:lnTo>
                    <a:lnTo>
                      <a:pt x="9687" y="436"/>
                    </a:lnTo>
                    <a:lnTo>
                      <a:pt x="10076" y="473"/>
                    </a:lnTo>
                    <a:lnTo>
                      <a:pt x="10076" y="419"/>
                    </a:lnTo>
                  </a:path>
                </a:pathLst>
              </a:custGeom>
              <a:solidFill>
                <a:srgbClr val="C3DD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4" name="Group 7"/>
            <p:cNvGrpSpPr>
              <a:grpSpLocks/>
            </p:cNvGrpSpPr>
            <p:nvPr/>
          </p:nvGrpSpPr>
          <p:grpSpPr bwMode="auto">
            <a:xfrm>
              <a:off x="31" y="287"/>
              <a:ext cx="11874" cy="1142"/>
              <a:chOff x="31" y="287"/>
              <a:chExt cx="11874" cy="1142"/>
            </a:xfrm>
          </p:grpSpPr>
          <p:sp>
            <p:nvSpPr>
              <p:cNvPr id="9" name="Freeform 8"/>
              <p:cNvSpPr>
                <a:spLocks/>
              </p:cNvSpPr>
              <p:nvPr/>
            </p:nvSpPr>
            <p:spPr bwMode="auto">
              <a:xfrm>
                <a:off x="31" y="287"/>
                <a:ext cx="11874" cy="1142"/>
              </a:xfrm>
              <a:custGeom>
                <a:avLst/>
                <a:gdLst>
                  <a:gd name="T0" fmla="+- 0 32 31"/>
                  <a:gd name="T1" fmla="*/ T0 w 11874"/>
                  <a:gd name="T2" fmla="+- 0 876 287"/>
                  <a:gd name="T3" fmla="*/ 876 h 1142"/>
                  <a:gd name="T4" fmla="+- 0 330 31"/>
                  <a:gd name="T5" fmla="*/ T4 w 11874"/>
                  <a:gd name="T6" fmla="+- 0 986 287"/>
                  <a:gd name="T7" fmla="*/ 986 h 1142"/>
                  <a:gd name="T8" fmla="+- 0 638 31"/>
                  <a:gd name="T9" fmla="*/ T8 w 11874"/>
                  <a:gd name="T10" fmla="+- 0 1079 287"/>
                  <a:gd name="T11" fmla="*/ 1079 h 1142"/>
                  <a:gd name="T12" fmla="+- 0 953 31"/>
                  <a:gd name="T13" fmla="*/ T12 w 11874"/>
                  <a:gd name="T14" fmla="+- 0 1160 287"/>
                  <a:gd name="T15" fmla="*/ 1160 h 1142"/>
                  <a:gd name="T16" fmla="+- 0 1275 31"/>
                  <a:gd name="T17" fmla="*/ T16 w 11874"/>
                  <a:gd name="T18" fmla="+- 0 1229 287"/>
                  <a:gd name="T19" fmla="*/ 1229 h 1142"/>
                  <a:gd name="T20" fmla="+- 0 1603 31"/>
                  <a:gd name="T21" fmla="*/ T20 w 11874"/>
                  <a:gd name="T22" fmla="+- 0 1286 287"/>
                  <a:gd name="T23" fmla="*/ 1286 h 1142"/>
                  <a:gd name="T24" fmla="+- 0 1936 31"/>
                  <a:gd name="T25" fmla="*/ T24 w 11874"/>
                  <a:gd name="T26" fmla="+- 0 1333 287"/>
                  <a:gd name="T27" fmla="*/ 1333 h 1142"/>
                  <a:gd name="T28" fmla="+- 0 2272 31"/>
                  <a:gd name="T29" fmla="*/ T28 w 11874"/>
                  <a:gd name="T30" fmla="+- 0 1370 287"/>
                  <a:gd name="T31" fmla="*/ 1370 h 1142"/>
                  <a:gd name="T32" fmla="+- 0 2610 31"/>
                  <a:gd name="T33" fmla="*/ T32 w 11874"/>
                  <a:gd name="T34" fmla="+- 0 1397 287"/>
                  <a:gd name="T35" fmla="*/ 1397 h 1142"/>
                  <a:gd name="T36" fmla="+- 0 2950 31"/>
                  <a:gd name="T37" fmla="*/ T36 w 11874"/>
                  <a:gd name="T38" fmla="+- 0 1416 287"/>
                  <a:gd name="T39" fmla="*/ 1416 h 1142"/>
                  <a:gd name="T40" fmla="+- 0 3290 31"/>
                  <a:gd name="T41" fmla="*/ T40 w 11874"/>
                  <a:gd name="T42" fmla="+- 0 1426 287"/>
                  <a:gd name="T43" fmla="*/ 1426 h 1142"/>
                  <a:gd name="T44" fmla="+- 0 3629 31"/>
                  <a:gd name="T45" fmla="*/ T44 w 11874"/>
                  <a:gd name="T46" fmla="+- 0 1429 287"/>
                  <a:gd name="T47" fmla="*/ 1429 h 1142"/>
                  <a:gd name="T48" fmla="+- 0 3966 31"/>
                  <a:gd name="T49" fmla="*/ T48 w 11874"/>
                  <a:gd name="T50" fmla="+- 0 1426 287"/>
                  <a:gd name="T51" fmla="*/ 1426 h 1142"/>
                  <a:gd name="T52" fmla="+- 0 4299 31"/>
                  <a:gd name="T53" fmla="*/ T52 w 11874"/>
                  <a:gd name="T54" fmla="+- 0 1416 287"/>
                  <a:gd name="T55" fmla="*/ 1416 h 1142"/>
                  <a:gd name="T56" fmla="+- 0 4629 31"/>
                  <a:gd name="T57" fmla="*/ T56 w 11874"/>
                  <a:gd name="T58" fmla="+- 0 1401 287"/>
                  <a:gd name="T59" fmla="*/ 1401 h 1142"/>
                  <a:gd name="T60" fmla="+- 0 4954 31"/>
                  <a:gd name="T61" fmla="*/ T60 w 11874"/>
                  <a:gd name="T62" fmla="+- 0 1381 287"/>
                  <a:gd name="T63" fmla="*/ 1381 h 1142"/>
                  <a:gd name="T64" fmla="+- 0 5270 31"/>
                  <a:gd name="T65" fmla="*/ T64 w 11874"/>
                  <a:gd name="T66" fmla="+- 0 1357 287"/>
                  <a:gd name="T67" fmla="*/ 1357 h 1142"/>
                  <a:gd name="T68" fmla="+- 0 3650 31"/>
                  <a:gd name="T69" fmla="*/ T68 w 11874"/>
                  <a:gd name="T70" fmla="+- 0 1357 287"/>
                  <a:gd name="T71" fmla="*/ 1357 h 1142"/>
                  <a:gd name="T72" fmla="+- 0 3310 31"/>
                  <a:gd name="T73" fmla="*/ T72 w 11874"/>
                  <a:gd name="T74" fmla="+- 0 1355 287"/>
                  <a:gd name="T75" fmla="*/ 1355 h 1142"/>
                  <a:gd name="T76" fmla="+- 0 2969 31"/>
                  <a:gd name="T77" fmla="*/ T76 w 11874"/>
                  <a:gd name="T78" fmla="+- 0 1346 287"/>
                  <a:gd name="T79" fmla="*/ 1346 h 1142"/>
                  <a:gd name="T80" fmla="+- 0 2628 31"/>
                  <a:gd name="T81" fmla="*/ T80 w 11874"/>
                  <a:gd name="T82" fmla="+- 0 1329 287"/>
                  <a:gd name="T83" fmla="*/ 1329 h 1142"/>
                  <a:gd name="T84" fmla="+- 0 2288 31"/>
                  <a:gd name="T85" fmla="*/ T84 w 11874"/>
                  <a:gd name="T86" fmla="+- 0 1305 287"/>
                  <a:gd name="T87" fmla="*/ 1305 h 1142"/>
                  <a:gd name="T88" fmla="+- 0 1950 31"/>
                  <a:gd name="T89" fmla="*/ T88 w 11874"/>
                  <a:gd name="T90" fmla="+- 0 1272 287"/>
                  <a:gd name="T91" fmla="*/ 1272 h 1142"/>
                  <a:gd name="T92" fmla="+- 0 1615 31"/>
                  <a:gd name="T93" fmla="*/ T92 w 11874"/>
                  <a:gd name="T94" fmla="+- 0 1231 287"/>
                  <a:gd name="T95" fmla="*/ 1231 h 1142"/>
                  <a:gd name="T96" fmla="+- 0 1285 31"/>
                  <a:gd name="T97" fmla="*/ T96 w 11874"/>
                  <a:gd name="T98" fmla="+- 0 1180 287"/>
                  <a:gd name="T99" fmla="*/ 1180 h 1142"/>
                  <a:gd name="T100" fmla="+- 0 960 31"/>
                  <a:gd name="T101" fmla="*/ T100 w 11874"/>
                  <a:gd name="T102" fmla="+- 0 1119 287"/>
                  <a:gd name="T103" fmla="*/ 1119 h 1142"/>
                  <a:gd name="T104" fmla="+- 0 643 31"/>
                  <a:gd name="T105" fmla="*/ T104 w 11874"/>
                  <a:gd name="T106" fmla="+- 0 1049 287"/>
                  <a:gd name="T107" fmla="*/ 1049 h 1142"/>
                  <a:gd name="T108" fmla="+- 0 333 31"/>
                  <a:gd name="T109" fmla="*/ T108 w 11874"/>
                  <a:gd name="T110" fmla="+- 0 968 287"/>
                  <a:gd name="T111" fmla="*/ 968 h 1142"/>
                  <a:gd name="T112" fmla="+- 0 32 31"/>
                  <a:gd name="T113" fmla="*/ T112 w 11874"/>
                  <a:gd name="T114" fmla="+- 0 876 287"/>
                  <a:gd name="T115" fmla="*/ 876 h 114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</a:cxnLst>
                <a:rect l="0" t="0" r="r" b="b"/>
                <a:pathLst>
                  <a:path w="11874" h="1142">
                    <a:moveTo>
                      <a:pt x="1" y="589"/>
                    </a:moveTo>
                    <a:lnTo>
                      <a:pt x="299" y="699"/>
                    </a:lnTo>
                    <a:lnTo>
                      <a:pt x="607" y="792"/>
                    </a:lnTo>
                    <a:lnTo>
                      <a:pt x="922" y="873"/>
                    </a:lnTo>
                    <a:lnTo>
                      <a:pt x="1244" y="942"/>
                    </a:lnTo>
                    <a:lnTo>
                      <a:pt x="1572" y="999"/>
                    </a:lnTo>
                    <a:lnTo>
                      <a:pt x="1905" y="1046"/>
                    </a:lnTo>
                    <a:lnTo>
                      <a:pt x="2241" y="1083"/>
                    </a:lnTo>
                    <a:lnTo>
                      <a:pt x="2579" y="1110"/>
                    </a:lnTo>
                    <a:lnTo>
                      <a:pt x="2919" y="1129"/>
                    </a:lnTo>
                    <a:lnTo>
                      <a:pt x="3259" y="1139"/>
                    </a:lnTo>
                    <a:lnTo>
                      <a:pt x="3598" y="1142"/>
                    </a:lnTo>
                    <a:lnTo>
                      <a:pt x="3935" y="1139"/>
                    </a:lnTo>
                    <a:lnTo>
                      <a:pt x="4268" y="1129"/>
                    </a:lnTo>
                    <a:lnTo>
                      <a:pt x="4598" y="1114"/>
                    </a:lnTo>
                    <a:lnTo>
                      <a:pt x="4923" y="1094"/>
                    </a:lnTo>
                    <a:lnTo>
                      <a:pt x="5239" y="1070"/>
                    </a:lnTo>
                    <a:lnTo>
                      <a:pt x="3619" y="1070"/>
                    </a:lnTo>
                    <a:lnTo>
                      <a:pt x="3279" y="1068"/>
                    </a:lnTo>
                    <a:lnTo>
                      <a:pt x="2938" y="1059"/>
                    </a:lnTo>
                    <a:lnTo>
                      <a:pt x="2597" y="1042"/>
                    </a:lnTo>
                    <a:lnTo>
                      <a:pt x="2257" y="1018"/>
                    </a:lnTo>
                    <a:lnTo>
                      <a:pt x="1919" y="985"/>
                    </a:lnTo>
                    <a:lnTo>
                      <a:pt x="1584" y="944"/>
                    </a:lnTo>
                    <a:lnTo>
                      <a:pt x="1254" y="893"/>
                    </a:lnTo>
                    <a:lnTo>
                      <a:pt x="929" y="832"/>
                    </a:lnTo>
                    <a:lnTo>
                      <a:pt x="612" y="762"/>
                    </a:lnTo>
                    <a:lnTo>
                      <a:pt x="302" y="681"/>
                    </a:lnTo>
                    <a:lnTo>
                      <a:pt x="1" y="589"/>
                    </a:lnTo>
                  </a:path>
                </a:pathLst>
              </a:custGeom>
              <a:solidFill>
                <a:srgbClr val="8DC6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" name="Freeform 9"/>
              <p:cNvSpPr>
                <a:spLocks/>
              </p:cNvSpPr>
              <p:nvPr/>
            </p:nvSpPr>
            <p:spPr bwMode="auto">
              <a:xfrm>
                <a:off x="31" y="287"/>
                <a:ext cx="11874" cy="1142"/>
              </a:xfrm>
              <a:custGeom>
                <a:avLst/>
                <a:gdLst>
                  <a:gd name="T0" fmla="+- 0 11680 31"/>
                  <a:gd name="T1" fmla="*/ T0 w 11874"/>
                  <a:gd name="T2" fmla="+- 0 287 287"/>
                  <a:gd name="T3" fmla="*/ 287 h 1142"/>
                  <a:gd name="T4" fmla="+- 0 11217 31"/>
                  <a:gd name="T5" fmla="*/ T4 w 11874"/>
                  <a:gd name="T6" fmla="+- 0 306 287"/>
                  <a:gd name="T7" fmla="*/ 306 h 1142"/>
                  <a:gd name="T8" fmla="+- 0 10749 31"/>
                  <a:gd name="T9" fmla="*/ T8 w 11874"/>
                  <a:gd name="T10" fmla="+- 0 347 287"/>
                  <a:gd name="T11" fmla="*/ 347 h 1142"/>
                  <a:gd name="T12" fmla="+- 0 10278 31"/>
                  <a:gd name="T13" fmla="*/ T12 w 11874"/>
                  <a:gd name="T14" fmla="+- 0 407 287"/>
                  <a:gd name="T15" fmla="*/ 407 h 1142"/>
                  <a:gd name="T16" fmla="+- 0 9804 31"/>
                  <a:gd name="T17" fmla="*/ T16 w 11874"/>
                  <a:gd name="T18" fmla="+- 0 483 287"/>
                  <a:gd name="T19" fmla="*/ 483 h 1142"/>
                  <a:gd name="T20" fmla="+- 0 9327 31"/>
                  <a:gd name="T21" fmla="*/ T20 w 11874"/>
                  <a:gd name="T22" fmla="+- 0 570 287"/>
                  <a:gd name="T23" fmla="*/ 570 h 1142"/>
                  <a:gd name="T24" fmla="+- 0 7408 31"/>
                  <a:gd name="T25" fmla="*/ T24 w 11874"/>
                  <a:gd name="T26" fmla="+- 0 964 287"/>
                  <a:gd name="T27" fmla="*/ 964 h 1142"/>
                  <a:gd name="T28" fmla="+- 0 6928 31"/>
                  <a:gd name="T29" fmla="*/ T28 w 11874"/>
                  <a:gd name="T30" fmla="+- 0 1056 287"/>
                  <a:gd name="T31" fmla="*/ 1056 h 1142"/>
                  <a:gd name="T32" fmla="+- 0 6449 31"/>
                  <a:gd name="T33" fmla="*/ T32 w 11874"/>
                  <a:gd name="T34" fmla="+- 0 1136 287"/>
                  <a:gd name="T35" fmla="*/ 1136 h 1142"/>
                  <a:gd name="T36" fmla="+- 0 6175 31"/>
                  <a:gd name="T37" fmla="*/ T36 w 11874"/>
                  <a:gd name="T38" fmla="+- 0 1177 287"/>
                  <a:gd name="T39" fmla="*/ 1177 h 1142"/>
                  <a:gd name="T40" fmla="+- 0 5889 31"/>
                  <a:gd name="T41" fmla="*/ T40 w 11874"/>
                  <a:gd name="T42" fmla="+- 0 1214 287"/>
                  <a:gd name="T43" fmla="*/ 1214 h 1142"/>
                  <a:gd name="T44" fmla="+- 0 5592 31"/>
                  <a:gd name="T45" fmla="*/ T44 w 11874"/>
                  <a:gd name="T46" fmla="+- 0 1248 287"/>
                  <a:gd name="T47" fmla="*/ 1248 h 1142"/>
                  <a:gd name="T48" fmla="+- 0 5286 31"/>
                  <a:gd name="T49" fmla="*/ T48 w 11874"/>
                  <a:gd name="T50" fmla="+- 0 1279 287"/>
                  <a:gd name="T51" fmla="*/ 1279 h 1142"/>
                  <a:gd name="T52" fmla="+- 0 4971 31"/>
                  <a:gd name="T53" fmla="*/ T52 w 11874"/>
                  <a:gd name="T54" fmla="+- 0 1305 287"/>
                  <a:gd name="T55" fmla="*/ 1305 h 1142"/>
                  <a:gd name="T56" fmla="+- 0 4649 31"/>
                  <a:gd name="T57" fmla="*/ T56 w 11874"/>
                  <a:gd name="T58" fmla="+- 0 1326 287"/>
                  <a:gd name="T59" fmla="*/ 1326 h 1142"/>
                  <a:gd name="T60" fmla="+- 0 4320 31"/>
                  <a:gd name="T61" fmla="*/ T60 w 11874"/>
                  <a:gd name="T62" fmla="+- 0 1342 287"/>
                  <a:gd name="T63" fmla="*/ 1342 h 1142"/>
                  <a:gd name="T64" fmla="+- 0 3987 31"/>
                  <a:gd name="T65" fmla="*/ T64 w 11874"/>
                  <a:gd name="T66" fmla="+- 0 1352 287"/>
                  <a:gd name="T67" fmla="*/ 1352 h 1142"/>
                  <a:gd name="T68" fmla="+- 0 3650 31"/>
                  <a:gd name="T69" fmla="*/ T68 w 11874"/>
                  <a:gd name="T70" fmla="+- 0 1357 287"/>
                  <a:gd name="T71" fmla="*/ 1357 h 1142"/>
                  <a:gd name="T72" fmla="+- 0 5270 31"/>
                  <a:gd name="T73" fmla="*/ T72 w 11874"/>
                  <a:gd name="T74" fmla="+- 0 1357 287"/>
                  <a:gd name="T75" fmla="*/ 1357 h 1142"/>
                  <a:gd name="T76" fmla="+- 0 5583 31"/>
                  <a:gd name="T77" fmla="*/ T76 w 11874"/>
                  <a:gd name="T78" fmla="+- 0 1329 287"/>
                  <a:gd name="T79" fmla="*/ 1329 h 1142"/>
                  <a:gd name="T80" fmla="+- 0 5885 31"/>
                  <a:gd name="T81" fmla="*/ T80 w 11874"/>
                  <a:gd name="T82" fmla="+- 0 1299 287"/>
                  <a:gd name="T83" fmla="*/ 1299 h 1142"/>
                  <a:gd name="T84" fmla="+- 0 6459 31"/>
                  <a:gd name="T85" fmla="*/ T84 w 11874"/>
                  <a:gd name="T86" fmla="+- 0 1232 287"/>
                  <a:gd name="T87" fmla="*/ 1232 h 1142"/>
                  <a:gd name="T88" fmla="+- 0 6942 31"/>
                  <a:gd name="T89" fmla="*/ T88 w 11874"/>
                  <a:gd name="T90" fmla="+- 0 1166 287"/>
                  <a:gd name="T91" fmla="*/ 1166 h 1142"/>
                  <a:gd name="T92" fmla="+- 0 7427 31"/>
                  <a:gd name="T93" fmla="*/ T92 w 11874"/>
                  <a:gd name="T94" fmla="+- 0 1089 287"/>
                  <a:gd name="T95" fmla="*/ 1089 h 1142"/>
                  <a:gd name="T96" fmla="+- 0 9367 31"/>
                  <a:gd name="T97" fmla="*/ T96 w 11874"/>
                  <a:gd name="T98" fmla="+- 0 752 287"/>
                  <a:gd name="T99" fmla="*/ 752 h 1142"/>
                  <a:gd name="T100" fmla="+- 0 9848 31"/>
                  <a:gd name="T101" fmla="*/ T100 w 11874"/>
                  <a:gd name="T102" fmla="+- 0 678 287"/>
                  <a:gd name="T103" fmla="*/ 678 h 1142"/>
                  <a:gd name="T104" fmla="+- 0 10327 31"/>
                  <a:gd name="T105" fmla="*/ T104 w 11874"/>
                  <a:gd name="T106" fmla="+- 0 616 287"/>
                  <a:gd name="T107" fmla="*/ 616 h 1142"/>
                  <a:gd name="T108" fmla="+- 0 10801 31"/>
                  <a:gd name="T109" fmla="*/ T108 w 11874"/>
                  <a:gd name="T110" fmla="+- 0 570 287"/>
                  <a:gd name="T111" fmla="*/ 570 h 1142"/>
                  <a:gd name="T112" fmla="+- 0 11271 31"/>
                  <a:gd name="T113" fmla="*/ T112 w 11874"/>
                  <a:gd name="T114" fmla="+- 0 542 287"/>
                  <a:gd name="T115" fmla="*/ 542 h 1142"/>
                  <a:gd name="T116" fmla="+- 0 11736 31"/>
                  <a:gd name="T117" fmla="*/ T116 w 11874"/>
                  <a:gd name="T118" fmla="+- 0 538 287"/>
                  <a:gd name="T119" fmla="*/ 538 h 1142"/>
                  <a:gd name="T120" fmla="+- 0 11906 31"/>
                  <a:gd name="T121" fmla="*/ T120 w 11874"/>
                  <a:gd name="T122" fmla="+- 0 538 287"/>
                  <a:gd name="T123" fmla="*/ 538 h 1142"/>
                  <a:gd name="T124" fmla="+- 0 11906 31"/>
                  <a:gd name="T125" fmla="*/ T124 w 11874"/>
                  <a:gd name="T126" fmla="+- 0 291 287"/>
                  <a:gd name="T127" fmla="*/ 291 h 1142"/>
                  <a:gd name="T128" fmla="+- 0 11680 31"/>
                  <a:gd name="T129" fmla="*/ T128 w 11874"/>
                  <a:gd name="T130" fmla="+- 0 287 287"/>
                  <a:gd name="T131" fmla="*/ 287 h 114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</a:cxnLst>
                <a:rect l="0" t="0" r="r" b="b"/>
                <a:pathLst>
                  <a:path w="11874" h="1142">
                    <a:moveTo>
                      <a:pt x="11649" y="0"/>
                    </a:moveTo>
                    <a:lnTo>
                      <a:pt x="11186" y="19"/>
                    </a:lnTo>
                    <a:lnTo>
                      <a:pt x="10718" y="60"/>
                    </a:lnTo>
                    <a:lnTo>
                      <a:pt x="10247" y="120"/>
                    </a:lnTo>
                    <a:lnTo>
                      <a:pt x="9773" y="196"/>
                    </a:lnTo>
                    <a:lnTo>
                      <a:pt x="9296" y="283"/>
                    </a:lnTo>
                    <a:lnTo>
                      <a:pt x="7377" y="677"/>
                    </a:lnTo>
                    <a:lnTo>
                      <a:pt x="6897" y="769"/>
                    </a:lnTo>
                    <a:lnTo>
                      <a:pt x="6418" y="849"/>
                    </a:lnTo>
                    <a:lnTo>
                      <a:pt x="6144" y="890"/>
                    </a:lnTo>
                    <a:lnTo>
                      <a:pt x="5858" y="927"/>
                    </a:lnTo>
                    <a:lnTo>
                      <a:pt x="5561" y="961"/>
                    </a:lnTo>
                    <a:lnTo>
                      <a:pt x="5255" y="992"/>
                    </a:lnTo>
                    <a:lnTo>
                      <a:pt x="4940" y="1018"/>
                    </a:lnTo>
                    <a:lnTo>
                      <a:pt x="4618" y="1039"/>
                    </a:lnTo>
                    <a:lnTo>
                      <a:pt x="4289" y="1055"/>
                    </a:lnTo>
                    <a:lnTo>
                      <a:pt x="3956" y="1065"/>
                    </a:lnTo>
                    <a:lnTo>
                      <a:pt x="3619" y="1070"/>
                    </a:lnTo>
                    <a:lnTo>
                      <a:pt x="5239" y="1070"/>
                    </a:lnTo>
                    <a:lnTo>
                      <a:pt x="5552" y="1042"/>
                    </a:lnTo>
                    <a:lnTo>
                      <a:pt x="5854" y="1012"/>
                    </a:lnTo>
                    <a:lnTo>
                      <a:pt x="6428" y="945"/>
                    </a:lnTo>
                    <a:lnTo>
                      <a:pt x="6911" y="879"/>
                    </a:lnTo>
                    <a:lnTo>
                      <a:pt x="7396" y="802"/>
                    </a:lnTo>
                    <a:lnTo>
                      <a:pt x="9336" y="465"/>
                    </a:lnTo>
                    <a:lnTo>
                      <a:pt x="9817" y="391"/>
                    </a:lnTo>
                    <a:lnTo>
                      <a:pt x="10296" y="329"/>
                    </a:lnTo>
                    <a:lnTo>
                      <a:pt x="10770" y="283"/>
                    </a:lnTo>
                    <a:lnTo>
                      <a:pt x="11240" y="255"/>
                    </a:lnTo>
                    <a:lnTo>
                      <a:pt x="11705" y="251"/>
                    </a:lnTo>
                    <a:lnTo>
                      <a:pt x="11875" y="251"/>
                    </a:lnTo>
                    <a:lnTo>
                      <a:pt x="11875" y="4"/>
                    </a:lnTo>
                    <a:lnTo>
                      <a:pt x="11649" y="0"/>
                    </a:lnTo>
                  </a:path>
                </a:pathLst>
              </a:custGeom>
              <a:solidFill>
                <a:srgbClr val="8DC6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" name="Freeform 10"/>
              <p:cNvSpPr>
                <a:spLocks/>
              </p:cNvSpPr>
              <p:nvPr/>
            </p:nvSpPr>
            <p:spPr bwMode="auto">
              <a:xfrm>
                <a:off x="31" y="287"/>
                <a:ext cx="11874" cy="1142"/>
              </a:xfrm>
              <a:custGeom>
                <a:avLst/>
                <a:gdLst>
                  <a:gd name="T0" fmla="+- 0 11906 31"/>
                  <a:gd name="T1" fmla="*/ T0 w 11874"/>
                  <a:gd name="T2" fmla="+- 0 538 287"/>
                  <a:gd name="T3" fmla="*/ 538 h 1142"/>
                  <a:gd name="T4" fmla="+- 0 11736 31"/>
                  <a:gd name="T5" fmla="*/ T4 w 11874"/>
                  <a:gd name="T6" fmla="+- 0 538 287"/>
                  <a:gd name="T7" fmla="*/ 538 h 1142"/>
                  <a:gd name="T8" fmla="+- 0 11906 31"/>
                  <a:gd name="T9" fmla="*/ T8 w 11874"/>
                  <a:gd name="T10" fmla="+- 0 545 287"/>
                  <a:gd name="T11" fmla="*/ 545 h 1142"/>
                  <a:gd name="T12" fmla="+- 0 11906 31"/>
                  <a:gd name="T13" fmla="*/ T12 w 11874"/>
                  <a:gd name="T14" fmla="+- 0 538 287"/>
                  <a:gd name="T15" fmla="*/ 538 h 114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1874" h="1142">
                    <a:moveTo>
                      <a:pt x="11875" y="251"/>
                    </a:moveTo>
                    <a:lnTo>
                      <a:pt x="11705" y="251"/>
                    </a:lnTo>
                    <a:lnTo>
                      <a:pt x="11875" y="258"/>
                    </a:lnTo>
                    <a:lnTo>
                      <a:pt x="11875" y="251"/>
                    </a:lnTo>
                  </a:path>
                </a:pathLst>
              </a:custGeom>
              <a:solidFill>
                <a:srgbClr val="8DC6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5" name="Group 11"/>
            <p:cNvGrpSpPr>
              <a:grpSpLocks/>
            </p:cNvGrpSpPr>
            <p:nvPr/>
          </p:nvGrpSpPr>
          <p:grpSpPr bwMode="auto">
            <a:xfrm>
              <a:off x="0" y="0"/>
              <a:ext cx="6957" cy="1271"/>
              <a:chOff x="0" y="0"/>
              <a:chExt cx="6957" cy="1271"/>
            </a:xfrm>
          </p:grpSpPr>
          <p:sp>
            <p:nvSpPr>
              <p:cNvPr id="7" name="Freeform 12"/>
              <p:cNvSpPr>
                <a:spLocks/>
              </p:cNvSpPr>
              <p:nvPr/>
            </p:nvSpPr>
            <p:spPr bwMode="auto">
              <a:xfrm>
                <a:off x="0" y="0"/>
                <a:ext cx="6957" cy="1271"/>
              </a:xfrm>
              <a:custGeom>
                <a:avLst/>
                <a:gdLst>
                  <a:gd name="T0" fmla="*/ 0 w 6957"/>
                  <a:gd name="T1" fmla="*/ 0 h 1271"/>
                  <a:gd name="T2" fmla="*/ 0 w 6957"/>
                  <a:gd name="T3" fmla="*/ 92 h 1271"/>
                  <a:gd name="T4" fmla="*/ 8 w 6957"/>
                  <a:gd name="T5" fmla="*/ 96 h 1271"/>
                  <a:gd name="T6" fmla="*/ 265 w 6957"/>
                  <a:gd name="T7" fmla="*/ 226 h 1271"/>
                  <a:gd name="T8" fmla="*/ 521 w 6957"/>
                  <a:gd name="T9" fmla="*/ 347 h 1271"/>
                  <a:gd name="T10" fmla="*/ 776 w 6957"/>
                  <a:gd name="T11" fmla="*/ 460 h 1271"/>
                  <a:gd name="T12" fmla="*/ 1029 w 6957"/>
                  <a:gd name="T13" fmla="*/ 565 h 1271"/>
                  <a:gd name="T14" fmla="*/ 1280 w 6957"/>
                  <a:gd name="T15" fmla="*/ 661 h 1271"/>
                  <a:gd name="T16" fmla="*/ 1530 w 6957"/>
                  <a:gd name="T17" fmla="*/ 750 h 1271"/>
                  <a:gd name="T18" fmla="*/ 1779 w 6957"/>
                  <a:gd name="T19" fmla="*/ 831 h 1271"/>
                  <a:gd name="T20" fmla="*/ 2027 w 6957"/>
                  <a:gd name="T21" fmla="*/ 905 h 1271"/>
                  <a:gd name="T22" fmla="*/ 2273 w 6957"/>
                  <a:gd name="T23" fmla="*/ 971 h 1271"/>
                  <a:gd name="T24" fmla="*/ 2518 w 6957"/>
                  <a:gd name="T25" fmla="*/ 1031 h 1271"/>
                  <a:gd name="T26" fmla="*/ 2762 w 6957"/>
                  <a:gd name="T27" fmla="*/ 1083 h 1271"/>
                  <a:gd name="T28" fmla="*/ 3005 w 6957"/>
                  <a:gd name="T29" fmla="*/ 1128 h 1271"/>
                  <a:gd name="T30" fmla="*/ 3247 w 6957"/>
                  <a:gd name="T31" fmla="*/ 1167 h 1271"/>
                  <a:gd name="T32" fmla="*/ 3487 w 6957"/>
                  <a:gd name="T33" fmla="*/ 1199 h 1271"/>
                  <a:gd name="T34" fmla="*/ 3727 w 6957"/>
                  <a:gd name="T35" fmla="*/ 1225 h 1271"/>
                  <a:gd name="T36" fmla="*/ 3966 w 6957"/>
                  <a:gd name="T37" fmla="*/ 1245 h 1271"/>
                  <a:gd name="T38" fmla="*/ 4204 w 6957"/>
                  <a:gd name="T39" fmla="*/ 1259 h 1271"/>
                  <a:gd name="T40" fmla="*/ 4441 w 6957"/>
                  <a:gd name="T41" fmla="*/ 1268 h 1271"/>
                  <a:gd name="T42" fmla="*/ 4677 w 6957"/>
                  <a:gd name="T43" fmla="*/ 1271 h 1271"/>
                  <a:gd name="T44" fmla="*/ 4792 w 6957"/>
                  <a:gd name="T45" fmla="*/ 1270 h 1271"/>
                  <a:gd name="T46" fmla="*/ 4908 w 6957"/>
                  <a:gd name="T47" fmla="*/ 1268 h 1271"/>
                  <a:gd name="T48" fmla="*/ 5023 w 6957"/>
                  <a:gd name="T49" fmla="*/ 1265 h 1271"/>
                  <a:gd name="T50" fmla="*/ 5138 w 6957"/>
                  <a:gd name="T51" fmla="*/ 1260 h 1271"/>
                  <a:gd name="T52" fmla="*/ 5252 w 6957"/>
                  <a:gd name="T53" fmla="*/ 1255 h 1271"/>
                  <a:gd name="T54" fmla="*/ 5367 w 6957"/>
                  <a:gd name="T55" fmla="*/ 1248 h 1271"/>
                  <a:gd name="T56" fmla="*/ 5481 w 6957"/>
                  <a:gd name="T57" fmla="*/ 1240 h 1271"/>
                  <a:gd name="T58" fmla="*/ 5596 w 6957"/>
                  <a:gd name="T59" fmla="*/ 1231 h 1271"/>
                  <a:gd name="T60" fmla="*/ 5824 w 6957"/>
                  <a:gd name="T61" fmla="*/ 1209 h 1271"/>
                  <a:gd name="T62" fmla="*/ 5847 w 6957"/>
                  <a:gd name="T63" fmla="*/ 1206 h 1271"/>
                  <a:gd name="T64" fmla="*/ 4933 w 6957"/>
                  <a:gd name="T65" fmla="*/ 1206 h 1271"/>
                  <a:gd name="T66" fmla="*/ 4683 w 6957"/>
                  <a:gd name="T67" fmla="*/ 1204 h 1271"/>
                  <a:gd name="T68" fmla="*/ 4433 w 6957"/>
                  <a:gd name="T69" fmla="*/ 1195 h 1271"/>
                  <a:gd name="T70" fmla="*/ 4181 w 6957"/>
                  <a:gd name="T71" fmla="*/ 1180 h 1271"/>
                  <a:gd name="T72" fmla="*/ 3929 w 6957"/>
                  <a:gd name="T73" fmla="*/ 1160 h 1271"/>
                  <a:gd name="T74" fmla="*/ 3676 w 6957"/>
                  <a:gd name="T75" fmla="*/ 1133 h 1271"/>
                  <a:gd name="T76" fmla="*/ 3422 w 6957"/>
                  <a:gd name="T77" fmla="*/ 1099 h 1271"/>
                  <a:gd name="T78" fmla="*/ 3167 w 6957"/>
                  <a:gd name="T79" fmla="*/ 1058 h 1271"/>
                  <a:gd name="T80" fmla="*/ 2911 w 6957"/>
                  <a:gd name="T81" fmla="*/ 1011 h 1271"/>
                  <a:gd name="T82" fmla="*/ 2654 w 6957"/>
                  <a:gd name="T83" fmla="*/ 956 h 1271"/>
                  <a:gd name="T84" fmla="*/ 2396 w 6957"/>
                  <a:gd name="T85" fmla="*/ 894 h 1271"/>
                  <a:gd name="T86" fmla="*/ 2137 w 6957"/>
                  <a:gd name="T87" fmla="*/ 825 h 1271"/>
                  <a:gd name="T88" fmla="*/ 1877 w 6957"/>
                  <a:gd name="T89" fmla="*/ 747 h 1271"/>
                  <a:gd name="T90" fmla="*/ 1615 w 6957"/>
                  <a:gd name="T91" fmla="*/ 662 h 1271"/>
                  <a:gd name="T92" fmla="*/ 1353 w 6957"/>
                  <a:gd name="T93" fmla="*/ 568 h 1271"/>
                  <a:gd name="T94" fmla="*/ 1089 w 6957"/>
                  <a:gd name="T95" fmla="*/ 466 h 1271"/>
                  <a:gd name="T96" fmla="*/ 824 w 6957"/>
                  <a:gd name="T97" fmla="*/ 356 h 1271"/>
                  <a:gd name="T98" fmla="*/ 557 w 6957"/>
                  <a:gd name="T99" fmla="*/ 237 h 1271"/>
                  <a:gd name="T100" fmla="*/ 289 w 6957"/>
                  <a:gd name="T101" fmla="*/ 108 h 1271"/>
                  <a:gd name="T102" fmla="*/ 77 w 6957"/>
                  <a:gd name="T103" fmla="*/ 0 h 1271"/>
                  <a:gd name="T104" fmla="*/ 0 w 6957"/>
                  <a:gd name="T105" fmla="*/ 0 h 1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957" h="1271">
                    <a:moveTo>
                      <a:pt x="0" y="0"/>
                    </a:moveTo>
                    <a:lnTo>
                      <a:pt x="0" y="92"/>
                    </a:lnTo>
                    <a:lnTo>
                      <a:pt x="8" y="96"/>
                    </a:lnTo>
                    <a:lnTo>
                      <a:pt x="265" y="226"/>
                    </a:lnTo>
                    <a:lnTo>
                      <a:pt x="521" y="347"/>
                    </a:lnTo>
                    <a:lnTo>
                      <a:pt x="776" y="460"/>
                    </a:lnTo>
                    <a:lnTo>
                      <a:pt x="1029" y="565"/>
                    </a:lnTo>
                    <a:lnTo>
                      <a:pt x="1280" y="661"/>
                    </a:lnTo>
                    <a:lnTo>
                      <a:pt x="1530" y="750"/>
                    </a:lnTo>
                    <a:lnTo>
                      <a:pt x="1779" y="831"/>
                    </a:lnTo>
                    <a:lnTo>
                      <a:pt x="2027" y="905"/>
                    </a:lnTo>
                    <a:lnTo>
                      <a:pt x="2273" y="971"/>
                    </a:lnTo>
                    <a:lnTo>
                      <a:pt x="2518" y="1031"/>
                    </a:lnTo>
                    <a:lnTo>
                      <a:pt x="2762" y="1083"/>
                    </a:lnTo>
                    <a:lnTo>
                      <a:pt x="3005" y="1128"/>
                    </a:lnTo>
                    <a:lnTo>
                      <a:pt x="3247" y="1167"/>
                    </a:lnTo>
                    <a:lnTo>
                      <a:pt x="3487" y="1199"/>
                    </a:lnTo>
                    <a:lnTo>
                      <a:pt x="3727" y="1225"/>
                    </a:lnTo>
                    <a:lnTo>
                      <a:pt x="3966" y="1245"/>
                    </a:lnTo>
                    <a:lnTo>
                      <a:pt x="4204" y="1259"/>
                    </a:lnTo>
                    <a:lnTo>
                      <a:pt x="4441" y="1268"/>
                    </a:lnTo>
                    <a:lnTo>
                      <a:pt x="4677" y="1271"/>
                    </a:lnTo>
                    <a:lnTo>
                      <a:pt x="4792" y="1270"/>
                    </a:lnTo>
                    <a:lnTo>
                      <a:pt x="4908" y="1268"/>
                    </a:lnTo>
                    <a:lnTo>
                      <a:pt x="5023" y="1265"/>
                    </a:lnTo>
                    <a:lnTo>
                      <a:pt x="5138" y="1260"/>
                    </a:lnTo>
                    <a:lnTo>
                      <a:pt x="5252" y="1255"/>
                    </a:lnTo>
                    <a:lnTo>
                      <a:pt x="5367" y="1248"/>
                    </a:lnTo>
                    <a:lnTo>
                      <a:pt x="5481" y="1240"/>
                    </a:lnTo>
                    <a:lnTo>
                      <a:pt x="5596" y="1231"/>
                    </a:lnTo>
                    <a:lnTo>
                      <a:pt x="5824" y="1209"/>
                    </a:lnTo>
                    <a:lnTo>
                      <a:pt x="5847" y="1206"/>
                    </a:lnTo>
                    <a:lnTo>
                      <a:pt x="4933" y="1206"/>
                    </a:lnTo>
                    <a:lnTo>
                      <a:pt x="4683" y="1204"/>
                    </a:lnTo>
                    <a:lnTo>
                      <a:pt x="4433" y="1195"/>
                    </a:lnTo>
                    <a:lnTo>
                      <a:pt x="4181" y="1180"/>
                    </a:lnTo>
                    <a:lnTo>
                      <a:pt x="3929" y="1160"/>
                    </a:lnTo>
                    <a:lnTo>
                      <a:pt x="3676" y="1133"/>
                    </a:lnTo>
                    <a:lnTo>
                      <a:pt x="3422" y="1099"/>
                    </a:lnTo>
                    <a:lnTo>
                      <a:pt x="3167" y="1058"/>
                    </a:lnTo>
                    <a:lnTo>
                      <a:pt x="2911" y="1011"/>
                    </a:lnTo>
                    <a:lnTo>
                      <a:pt x="2654" y="956"/>
                    </a:lnTo>
                    <a:lnTo>
                      <a:pt x="2396" y="894"/>
                    </a:lnTo>
                    <a:lnTo>
                      <a:pt x="2137" y="825"/>
                    </a:lnTo>
                    <a:lnTo>
                      <a:pt x="1877" y="747"/>
                    </a:lnTo>
                    <a:lnTo>
                      <a:pt x="1615" y="662"/>
                    </a:lnTo>
                    <a:lnTo>
                      <a:pt x="1353" y="568"/>
                    </a:lnTo>
                    <a:lnTo>
                      <a:pt x="1089" y="466"/>
                    </a:lnTo>
                    <a:lnTo>
                      <a:pt x="824" y="356"/>
                    </a:lnTo>
                    <a:lnTo>
                      <a:pt x="557" y="237"/>
                    </a:lnTo>
                    <a:lnTo>
                      <a:pt x="289" y="108"/>
                    </a:lnTo>
                    <a:lnTo>
                      <a:pt x="77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3DD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" name="Freeform 13"/>
              <p:cNvSpPr>
                <a:spLocks/>
              </p:cNvSpPr>
              <p:nvPr/>
            </p:nvSpPr>
            <p:spPr bwMode="auto">
              <a:xfrm>
                <a:off x="0" y="0"/>
                <a:ext cx="6957" cy="1271"/>
              </a:xfrm>
              <a:custGeom>
                <a:avLst/>
                <a:gdLst>
                  <a:gd name="T0" fmla="*/ 6957 w 6957"/>
                  <a:gd name="T1" fmla="*/ 1038 h 1271"/>
                  <a:gd name="T2" fmla="*/ 6856 w 6957"/>
                  <a:gd name="T3" fmla="*/ 1054 h 1271"/>
                  <a:gd name="T4" fmla="*/ 6655 w 6957"/>
                  <a:gd name="T5" fmla="*/ 1083 h 1271"/>
                  <a:gd name="T6" fmla="*/ 6555 w 6957"/>
                  <a:gd name="T7" fmla="*/ 1096 h 1271"/>
                  <a:gd name="T8" fmla="*/ 6353 w 6957"/>
                  <a:gd name="T9" fmla="*/ 1121 h 1271"/>
                  <a:gd name="T10" fmla="*/ 6151 w 6957"/>
                  <a:gd name="T11" fmla="*/ 1143 h 1271"/>
                  <a:gd name="T12" fmla="*/ 5949 w 6957"/>
                  <a:gd name="T13" fmla="*/ 1162 h 1271"/>
                  <a:gd name="T14" fmla="*/ 5747 w 6957"/>
                  <a:gd name="T15" fmla="*/ 1178 h 1271"/>
                  <a:gd name="T16" fmla="*/ 5544 w 6957"/>
                  <a:gd name="T17" fmla="*/ 1190 h 1271"/>
                  <a:gd name="T18" fmla="*/ 5341 w 6957"/>
                  <a:gd name="T19" fmla="*/ 1199 h 1271"/>
                  <a:gd name="T20" fmla="*/ 5137 w 6957"/>
                  <a:gd name="T21" fmla="*/ 1205 h 1271"/>
                  <a:gd name="T22" fmla="*/ 4933 w 6957"/>
                  <a:gd name="T23" fmla="*/ 1206 h 1271"/>
                  <a:gd name="T24" fmla="*/ 5847 w 6957"/>
                  <a:gd name="T25" fmla="*/ 1206 h 1271"/>
                  <a:gd name="T26" fmla="*/ 6051 w 6957"/>
                  <a:gd name="T27" fmla="*/ 1183 h 1271"/>
                  <a:gd name="T28" fmla="*/ 6279 w 6957"/>
                  <a:gd name="T29" fmla="*/ 1153 h 1271"/>
                  <a:gd name="T30" fmla="*/ 6505 w 6957"/>
                  <a:gd name="T31" fmla="*/ 1118 h 1271"/>
                  <a:gd name="T32" fmla="*/ 6715 w 6957"/>
                  <a:gd name="T33" fmla="*/ 1083 h 1271"/>
                  <a:gd name="T34" fmla="*/ 6957 w 6957"/>
                  <a:gd name="T35" fmla="*/ 1038 h 1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957" h="1271">
                    <a:moveTo>
                      <a:pt x="6957" y="1038"/>
                    </a:moveTo>
                    <a:lnTo>
                      <a:pt x="6856" y="1054"/>
                    </a:lnTo>
                    <a:lnTo>
                      <a:pt x="6655" y="1083"/>
                    </a:lnTo>
                    <a:lnTo>
                      <a:pt x="6555" y="1096"/>
                    </a:lnTo>
                    <a:lnTo>
                      <a:pt x="6353" y="1121"/>
                    </a:lnTo>
                    <a:lnTo>
                      <a:pt x="6151" y="1143"/>
                    </a:lnTo>
                    <a:lnTo>
                      <a:pt x="5949" y="1162"/>
                    </a:lnTo>
                    <a:lnTo>
                      <a:pt x="5747" y="1178"/>
                    </a:lnTo>
                    <a:lnTo>
                      <a:pt x="5544" y="1190"/>
                    </a:lnTo>
                    <a:lnTo>
                      <a:pt x="5341" y="1199"/>
                    </a:lnTo>
                    <a:lnTo>
                      <a:pt x="5137" y="1205"/>
                    </a:lnTo>
                    <a:lnTo>
                      <a:pt x="4933" y="1206"/>
                    </a:lnTo>
                    <a:lnTo>
                      <a:pt x="5847" y="1206"/>
                    </a:lnTo>
                    <a:lnTo>
                      <a:pt x="6051" y="1183"/>
                    </a:lnTo>
                    <a:lnTo>
                      <a:pt x="6279" y="1153"/>
                    </a:lnTo>
                    <a:lnTo>
                      <a:pt x="6505" y="1118"/>
                    </a:lnTo>
                    <a:lnTo>
                      <a:pt x="6715" y="1083"/>
                    </a:lnTo>
                    <a:lnTo>
                      <a:pt x="6957" y="1038"/>
                    </a:lnTo>
                  </a:path>
                </a:pathLst>
              </a:custGeom>
              <a:solidFill>
                <a:srgbClr val="C3DD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31" name="TextBox 30"/>
          <p:cNvSpPr txBox="1"/>
          <p:nvPr/>
        </p:nvSpPr>
        <p:spPr>
          <a:xfrm>
            <a:off x="1127417" y="1216811"/>
            <a:ext cx="95544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6600"/>
                </a:solidFill>
                <a:latin typeface="Arial Narrow" panose="020B0606020202030204" pitchFamily="34" charset="0"/>
              </a:rPr>
              <a:t>Предлагаем благоустроить беседкой «Камень Знаний» перед центральными воротами</a:t>
            </a:r>
            <a:endParaRPr lang="ru-RU" sz="2400" b="1" dirty="0">
              <a:solidFill>
                <a:srgbClr val="006600"/>
              </a:solidFill>
              <a:latin typeface="Arial Narrow" panose="020B060602020203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021666" y="5687138"/>
            <a:ext cx="47659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6600"/>
                </a:solidFill>
                <a:latin typeface="Arial Narrow" panose="020B0606020202030204" pitchFamily="34" charset="0"/>
              </a:rPr>
              <a:t>ДО</a:t>
            </a:r>
            <a:endParaRPr lang="ru-RU" sz="2400" b="1" dirty="0">
              <a:solidFill>
                <a:srgbClr val="006600"/>
              </a:solidFill>
              <a:latin typeface="Arial Narrow" panose="020B060602020203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570948" y="5687137"/>
            <a:ext cx="47659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6600"/>
                </a:solidFill>
                <a:latin typeface="Arial Narrow" panose="020B0606020202030204" pitchFamily="34" charset="0"/>
              </a:rPr>
              <a:t>ПОСЛЕ</a:t>
            </a:r>
            <a:endParaRPr lang="ru-RU" sz="2400" b="1" dirty="0">
              <a:solidFill>
                <a:srgbClr val="006600"/>
              </a:solidFill>
              <a:latin typeface="Arial Narrow" panose="020B060602020203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8818" y="2152099"/>
            <a:ext cx="4811799" cy="360884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550" y="2152098"/>
            <a:ext cx="4811799" cy="3608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137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0">
              <a:srgbClr val="EBFA9E"/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 flipV="1">
            <a:off x="0" y="116480"/>
            <a:ext cx="12192000" cy="996040"/>
            <a:chOff x="0" y="0"/>
            <a:chExt cx="11906" cy="1509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1829" y="537"/>
              <a:ext cx="10077" cy="962"/>
              <a:chOff x="1829" y="537"/>
              <a:chExt cx="10077" cy="962"/>
            </a:xfrm>
          </p:grpSpPr>
          <p:sp>
            <p:nvSpPr>
              <p:cNvPr id="12" name="Freeform 4"/>
              <p:cNvSpPr>
                <a:spLocks/>
              </p:cNvSpPr>
              <p:nvPr/>
            </p:nvSpPr>
            <p:spPr bwMode="auto">
              <a:xfrm>
                <a:off x="1829" y="537"/>
                <a:ext cx="10077" cy="962"/>
              </a:xfrm>
              <a:custGeom>
                <a:avLst/>
                <a:gdLst>
                  <a:gd name="T0" fmla="+- 0 1829 1829"/>
                  <a:gd name="T1" fmla="*/ T0 w 10077"/>
                  <a:gd name="T2" fmla="+- 0 1319 537"/>
                  <a:gd name="T3" fmla="*/ 1319 h 962"/>
                  <a:gd name="T4" fmla="+- 0 2057 1829"/>
                  <a:gd name="T5" fmla="*/ T4 w 10077"/>
                  <a:gd name="T6" fmla="+- 0 1354 537"/>
                  <a:gd name="T7" fmla="*/ 1354 h 962"/>
                  <a:gd name="T8" fmla="+- 0 2287 1829"/>
                  <a:gd name="T9" fmla="*/ T8 w 10077"/>
                  <a:gd name="T10" fmla="+- 0 1385 537"/>
                  <a:gd name="T11" fmla="*/ 1385 h 962"/>
                  <a:gd name="T12" fmla="+- 0 2518 1829"/>
                  <a:gd name="T13" fmla="*/ T12 w 10077"/>
                  <a:gd name="T14" fmla="+- 0 1412 537"/>
                  <a:gd name="T15" fmla="*/ 1412 h 962"/>
                  <a:gd name="T16" fmla="+- 0 2749 1829"/>
                  <a:gd name="T17" fmla="*/ T16 w 10077"/>
                  <a:gd name="T18" fmla="+- 0 1435 537"/>
                  <a:gd name="T19" fmla="*/ 1435 h 962"/>
                  <a:gd name="T20" fmla="+- 0 2980 1829"/>
                  <a:gd name="T21" fmla="*/ T20 w 10077"/>
                  <a:gd name="T22" fmla="+- 0 1454 537"/>
                  <a:gd name="T23" fmla="*/ 1454 h 962"/>
                  <a:gd name="T24" fmla="+- 0 3212 1829"/>
                  <a:gd name="T25" fmla="*/ T24 w 10077"/>
                  <a:gd name="T26" fmla="+- 0 1469 537"/>
                  <a:gd name="T27" fmla="*/ 1469 h 962"/>
                  <a:gd name="T28" fmla="+- 0 3443 1829"/>
                  <a:gd name="T29" fmla="*/ T28 w 10077"/>
                  <a:gd name="T30" fmla="+- 0 1481 537"/>
                  <a:gd name="T31" fmla="*/ 1481 h 962"/>
                  <a:gd name="T32" fmla="+- 0 3673 1829"/>
                  <a:gd name="T33" fmla="*/ T32 w 10077"/>
                  <a:gd name="T34" fmla="+- 0 1490 537"/>
                  <a:gd name="T35" fmla="*/ 1490 h 962"/>
                  <a:gd name="T36" fmla="+- 0 3901 1829"/>
                  <a:gd name="T37" fmla="*/ T36 w 10077"/>
                  <a:gd name="T38" fmla="+- 0 1496 537"/>
                  <a:gd name="T39" fmla="*/ 1496 h 962"/>
                  <a:gd name="T40" fmla="+- 0 4129 1829"/>
                  <a:gd name="T41" fmla="*/ T40 w 10077"/>
                  <a:gd name="T42" fmla="+- 0 1499 537"/>
                  <a:gd name="T43" fmla="*/ 1499 h 962"/>
                  <a:gd name="T44" fmla="+- 0 4354 1829"/>
                  <a:gd name="T45" fmla="*/ T44 w 10077"/>
                  <a:gd name="T46" fmla="+- 0 1499 537"/>
                  <a:gd name="T47" fmla="*/ 1499 h 962"/>
                  <a:gd name="T48" fmla="+- 0 4577 1829"/>
                  <a:gd name="T49" fmla="*/ T48 w 10077"/>
                  <a:gd name="T50" fmla="+- 0 1497 537"/>
                  <a:gd name="T51" fmla="*/ 1497 h 962"/>
                  <a:gd name="T52" fmla="+- 0 5015 1829"/>
                  <a:gd name="T53" fmla="*/ T52 w 10077"/>
                  <a:gd name="T54" fmla="+- 0 1487 537"/>
                  <a:gd name="T55" fmla="*/ 1487 h 962"/>
                  <a:gd name="T56" fmla="+- 0 5439 1829"/>
                  <a:gd name="T57" fmla="*/ T56 w 10077"/>
                  <a:gd name="T58" fmla="+- 0 1469 537"/>
                  <a:gd name="T59" fmla="*/ 1469 h 962"/>
                  <a:gd name="T60" fmla="+- 0 5847 1829"/>
                  <a:gd name="T61" fmla="*/ T60 w 10077"/>
                  <a:gd name="T62" fmla="+- 0 1446 537"/>
                  <a:gd name="T63" fmla="*/ 1446 h 962"/>
                  <a:gd name="T64" fmla="+- 0 6085 1829"/>
                  <a:gd name="T65" fmla="*/ T64 w 10077"/>
                  <a:gd name="T66" fmla="+- 0 1429 537"/>
                  <a:gd name="T67" fmla="*/ 1429 h 962"/>
                  <a:gd name="T68" fmla="+- 0 3524 1829"/>
                  <a:gd name="T69" fmla="*/ T68 w 10077"/>
                  <a:gd name="T70" fmla="+- 0 1429 537"/>
                  <a:gd name="T71" fmla="*/ 1429 h 962"/>
                  <a:gd name="T72" fmla="+- 0 3281 1829"/>
                  <a:gd name="T73" fmla="*/ T72 w 10077"/>
                  <a:gd name="T74" fmla="+- 0 1426 537"/>
                  <a:gd name="T75" fmla="*/ 1426 h 962"/>
                  <a:gd name="T76" fmla="+- 0 3038 1829"/>
                  <a:gd name="T77" fmla="*/ T76 w 10077"/>
                  <a:gd name="T78" fmla="+- 0 1419 537"/>
                  <a:gd name="T79" fmla="*/ 1419 h 962"/>
                  <a:gd name="T80" fmla="+- 0 2795 1829"/>
                  <a:gd name="T81" fmla="*/ T80 w 10077"/>
                  <a:gd name="T82" fmla="+- 0 1408 537"/>
                  <a:gd name="T83" fmla="*/ 1408 h 962"/>
                  <a:gd name="T84" fmla="+- 0 2551 1829"/>
                  <a:gd name="T85" fmla="*/ T84 w 10077"/>
                  <a:gd name="T86" fmla="+- 0 1393 537"/>
                  <a:gd name="T87" fmla="*/ 1393 h 962"/>
                  <a:gd name="T88" fmla="+- 0 2309 1829"/>
                  <a:gd name="T89" fmla="*/ T88 w 10077"/>
                  <a:gd name="T90" fmla="+- 0 1373 537"/>
                  <a:gd name="T91" fmla="*/ 1373 h 962"/>
                  <a:gd name="T92" fmla="+- 0 2068 1829"/>
                  <a:gd name="T93" fmla="*/ T92 w 10077"/>
                  <a:gd name="T94" fmla="+- 0 1348 537"/>
                  <a:gd name="T95" fmla="*/ 1348 h 962"/>
                  <a:gd name="T96" fmla="+- 0 1829 1829"/>
                  <a:gd name="T97" fmla="*/ T96 w 10077"/>
                  <a:gd name="T98" fmla="+- 0 1319 537"/>
                  <a:gd name="T99" fmla="*/ 1319 h 96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</a:cxnLst>
                <a:rect l="0" t="0" r="r" b="b"/>
                <a:pathLst>
                  <a:path w="10077" h="962">
                    <a:moveTo>
                      <a:pt x="0" y="782"/>
                    </a:moveTo>
                    <a:lnTo>
                      <a:pt x="228" y="817"/>
                    </a:lnTo>
                    <a:lnTo>
                      <a:pt x="458" y="848"/>
                    </a:lnTo>
                    <a:lnTo>
                      <a:pt x="689" y="875"/>
                    </a:lnTo>
                    <a:lnTo>
                      <a:pt x="920" y="898"/>
                    </a:lnTo>
                    <a:lnTo>
                      <a:pt x="1151" y="917"/>
                    </a:lnTo>
                    <a:lnTo>
                      <a:pt x="1383" y="932"/>
                    </a:lnTo>
                    <a:lnTo>
                      <a:pt x="1614" y="944"/>
                    </a:lnTo>
                    <a:lnTo>
                      <a:pt x="1844" y="953"/>
                    </a:lnTo>
                    <a:lnTo>
                      <a:pt x="2072" y="959"/>
                    </a:lnTo>
                    <a:lnTo>
                      <a:pt x="2300" y="962"/>
                    </a:lnTo>
                    <a:lnTo>
                      <a:pt x="2525" y="962"/>
                    </a:lnTo>
                    <a:lnTo>
                      <a:pt x="2748" y="960"/>
                    </a:lnTo>
                    <a:lnTo>
                      <a:pt x="3186" y="950"/>
                    </a:lnTo>
                    <a:lnTo>
                      <a:pt x="3610" y="932"/>
                    </a:lnTo>
                    <a:lnTo>
                      <a:pt x="4018" y="909"/>
                    </a:lnTo>
                    <a:lnTo>
                      <a:pt x="4256" y="892"/>
                    </a:lnTo>
                    <a:lnTo>
                      <a:pt x="1695" y="892"/>
                    </a:lnTo>
                    <a:lnTo>
                      <a:pt x="1452" y="889"/>
                    </a:lnTo>
                    <a:lnTo>
                      <a:pt x="1209" y="882"/>
                    </a:lnTo>
                    <a:lnTo>
                      <a:pt x="966" y="871"/>
                    </a:lnTo>
                    <a:lnTo>
                      <a:pt x="722" y="856"/>
                    </a:lnTo>
                    <a:lnTo>
                      <a:pt x="480" y="836"/>
                    </a:lnTo>
                    <a:lnTo>
                      <a:pt x="239" y="811"/>
                    </a:lnTo>
                    <a:lnTo>
                      <a:pt x="0" y="782"/>
                    </a:lnTo>
                  </a:path>
                </a:pathLst>
              </a:custGeom>
              <a:solidFill>
                <a:srgbClr val="C3DD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" name="Freeform 5"/>
              <p:cNvSpPr>
                <a:spLocks/>
              </p:cNvSpPr>
              <p:nvPr/>
            </p:nvSpPr>
            <p:spPr bwMode="auto">
              <a:xfrm>
                <a:off x="1829" y="537"/>
                <a:ext cx="10077" cy="962"/>
              </a:xfrm>
              <a:custGeom>
                <a:avLst/>
                <a:gdLst>
                  <a:gd name="T0" fmla="+- 0 11692 1829"/>
                  <a:gd name="T1" fmla="*/ T0 w 10077"/>
                  <a:gd name="T2" fmla="+- 0 537 537"/>
                  <a:gd name="T3" fmla="*/ 537 h 962"/>
                  <a:gd name="T4" fmla="+- 0 11231 1829"/>
                  <a:gd name="T5" fmla="*/ T4 w 10077"/>
                  <a:gd name="T6" fmla="+- 0 544 537"/>
                  <a:gd name="T7" fmla="*/ 544 h 962"/>
                  <a:gd name="T8" fmla="+- 0 10765 1829"/>
                  <a:gd name="T9" fmla="*/ T8 w 10077"/>
                  <a:gd name="T10" fmla="+- 0 573 537"/>
                  <a:gd name="T11" fmla="*/ 573 h 962"/>
                  <a:gd name="T12" fmla="+- 0 10294 1829"/>
                  <a:gd name="T13" fmla="*/ T12 w 10077"/>
                  <a:gd name="T14" fmla="+- 0 620 537"/>
                  <a:gd name="T15" fmla="*/ 620 h 962"/>
                  <a:gd name="T16" fmla="+- 0 9819 1829"/>
                  <a:gd name="T17" fmla="*/ T16 w 10077"/>
                  <a:gd name="T18" fmla="+- 0 683 537"/>
                  <a:gd name="T19" fmla="*/ 683 h 962"/>
                  <a:gd name="T20" fmla="+- 0 9342 1829"/>
                  <a:gd name="T21" fmla="*/ T20 w 10077"/>
                  <a:gd name="T22" fmla="+- 0 756 537"/>
                  <a:gd name="T23" fmla="*/ 756 h 962"/>
                  <a:gd name="T24" fmla="+- 0 7419 1829"/>
                  <a:gd name="T25" fmla="*/ T24 w 10077"/>
                  <a:gd name="T26" fmla="+- 0 1090 537"/>
                  <a:gd name="T27" fmla="*/ 1090 h 962"/>
                  <a:gd name="T28" fmla="+- 0 6938 1829"/>
                  <a:gd name="T29" fmla="*/ T28 w 10077"/>
                  <a:gd name="T30" fmla="+- 0 1166 537"/>
                  <a:gd name="T31" fmla="*/ 1166 h 962"/>
                  <a:gd name="T32" fmla="+- 0 6459 1829"/>
                  <a:gd name="T33" fmla="*/ T32 w 10077"/>
                  <a:gd name="T34" fmla="+- 0 1232 537"/>
                  <a:gd name="T35" fmla="*/ 1232 h 962"/>
                  <a:gd name="T36" fmla="+- 0 6258 1829"/>
                  <a:gd name="T37" fmla="*/ T36 w 10077"/>
                  <a:gd name="T38" fmla="+- 0 1257 537"/>
                  <a:gd name="T39" fmla="*/ 1257 h 962"/>
                  <a:gd name="T40" fmla="+- 0 5841 1829"/>
                  <a:gd name="T41" fmla="*/ T40 w 10077"/>
                  <a:gd name="T42" fmla="+- 0 1304 537"/>
                  <a:gd name="T43" fmla="*/ 1304 h 962"/>
                  <a:gd name="T44" fmla="+- 0 5403 1829"/>
                  <a:gd name="T45" fmla="*/ T44 w 10077"/>
                  <a:gd name="T46" fmla="+- 0 1346 537"/>
                  <a:gd name="T47" fmla="*/ 1346 h 962"/>
                  <a:gd name="T48" fmla="+- 0 4950 1829"/>
                  <a:gd name="T49" fmla="*/ T48 w 10077"/>
                  <a:gd name="T50" fmla="+- 0 1381 537"/>
                  <a:gd name="T51" fmla="*/ 1381 h 962"/>
                  <a:gd name="T52" fmla="+- 0 4718 1829"/>
                  <a:gd name="T53" fmla="*/ T52 w 10077"/>
                  <a:gd name="T54" fmla="+- 0 1396 537"/>
                  <a:gd name="T55" fmla="*/ 1396 h 962"/>
                  <a:gd name="T56" fmla="+- 0 4483 1829"/>
                  <a:gd name="T57" fmla="*/ T56 w 10077"/>
                  <a:gd name="T58" fmla="+- 0 1408 537"/>
                  <a:gd name="T59" fmla="*/ 1408 h 962"/>
                  <a:gd name="T60" fmla="+- 0 4246 1829"/>
                  <a:gd name="T61" fmla="*/ T60 w 10077"/>
                  <a:gd name="T62" fmla="+- 0 1418 537"/>
                  <a:gd name="T63" fmla="*/ 1418 h 962"/>
                  <a:gd name="T64" fmla="+- 0 4007 1829"/>
                  <a:gd name="T65" fmla="*/ T64 w 10077"/>
                  <a:gd name="T66" fmla="+- 0 1425 537"/>
                  <a:gd name="T67" fmla="*/ 1425 h 962"/>
                  <a:gd name="T68" fmla="+- 0 3766 1829"/>
                  <a:gd name="T69" fmla="*/ T68 w 10077"/>
                  <a:gd name="T70" fmla="+- 0 1429 537"/>
                  <a:gd name="T71" fmla="*/ 1429 h 962"/>
                  <a:gd name="T72" fmla="+- 0 3524 1829"/>
                  <a:gd name="T73" fmla="*/ T72 w 10077"/>
                  <a:gd name="T74" fmla="+- 0 1429 537"/>
                  <a:gd name="T75" fmla="*/ 1429 h 962"/>
                  <a:gd name="T76" fmla="+- 0 6085 1829"/>
                  <a:gd name="T77" fmla="*/ T76 w 10077"/>
                  <a:gd name="T78" fmla="+- 0 1429 537"/>
                  <a:gd name="T79" fmla="*/ 1429 h 962"/>
                  <a:gd name="T80" fmla="+- 0 6236 1829"/>
                  <a:gd name="T81" fmla="*/ T80 w 10077"/>
                  <a:gd name="T82" fmla="+- 0 1418 537"/>
                  <a:gd name="T83" fmla="*/ 1418 h 962"/>
                  <a:gd name="T84" fmla="+- 0 6719 1829"/>
                  <a:gd name="T85" fmla="*/ T84 w 10077"/>
                  <a:gd name="T86" fmla="+- 0 1374 537"/>
                  <a:gd name="T87" fmla="*/ 1374 h 962"/>
                  <a:gd name="T88" fmla="+- 0 7205 1829"/>
                  <a:gd name="T89" fmla="*/ T88 w 10077"/>
                  <a:gd name="T90" fmla="+- 0 1320 537"/>
                  <a:gd name="T91" fmla="*/ 1320 h 962"/>
                  <a:gd name="T92" fmla="+- 0 9149 1829"/>
                  <a:gd name="T93" fmla="*/ T92 w 10077"/>
                  <a:gd name="T94" fmla="+- 0 1075 537"/>
                  <a:gd name="T95" fmla="*/ 1075 h 962"/>
                  <a:gd name="T96" fmla="+- 0 9631 1829"/>
                  <a:gd name="T97" fmla="*/ T96 w 10077"/>
                  <a:gd name="T98" fmla="+- 0 1024 537"/>
                  <a:gd name="T99" fmla="*/ 1024 h 962"/>
                  <a:gd name="T100" fmla="+- 0 10110 1829"/>
                  <a:gd name="T101" fmla="*/ T100 w 10077"/>
                  <a:gd name="T102" fmla="+- 0 985 537"/>
                  <a:gd name="T103" fmla="*/ 985 h 962"/>
                  <a:gd name="T104" fmla="+- 0 10584 1829"/>
                  <a:gd name="T105" fmla="*/ T104 w 10077"/>
                  <a:gd name="T106" fmla="+- 0 961 537"/>
                  <a:gd name="T107" fmla="*/ 961 h 962"/>
                  <a:gd name="T108" fmla="+- 0 11053 1829"/>
                  <a:gd name="T109" fmla="*/ T108 w 10077"/>
                  <a:gd name="T110" fmla="+- 0 956 537"/>
                  <a:gd name="T111" fmla="*/ 956 h 962"/>
                  <a:gd name="T112" fmla="+- 0 11905 1829"/>
                  <a:gd name="T113" fmla="*/ T112 w 10077"/>
                  <a:gd name="T114" fmla="+- 0 956 537"/>
                  <a:gd name="T115" fmla="*/ 956 h 962"/>
                  <a:gd name="T116" fmla="+- 0 11905 1829"/>
                  <a:gd name="T117" fmla="*/ T116 w 10077"/>
                  <a:gd name="T118" fmla="+- 0 546 537"/>
                  <a:gd name="T119" fmla="*/ 546 h 962"/>
                  <a:gd name="T120" fmla="+- 0 11692 1829"/>
                  <a:gd name="T121" fmla="*/ T120 w 10077"/>
                  <a:gd name="T122" fmla="+- 0 537 537"/>
                  <a:gd name="T123" fmla="*/ 537 h 96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</a:cxnLst>
                <a:rect l="0" t="0" r="r" b="b"/>
                <a:pathLst>
                  <a:path w="10077" h="962">
                    <a:moveTo>
                      <a:pt x="9863" y="0"/>
                    </a:moveTo>
                    <a:lnTo>
                      <a:pt x="9402" y="7"/>
                    </a:lnTo>
                    <a:lnTo>
                      <a:pt x="8936" y="36"/>
                    </a:lnTo>
                    <a:lnTo>
                      <a:pt x="8465" y="83"/>
                    </a:lnTo>
                    <a:lnTo>
                      <a:pt x="7990" y="146"/>
                    </a:lnTo>
                    <a:lnTo>
                      <a:pt x="7513" y="219"/>
                    </a:lnTo>
                    <a:lnTo>
                      <a:pt x="5590" y="553"/>
                    </a:lnTo>
                    <a:lnTo>
                      <a:pt x="5109" y="629"/>
                    </a:lnTo>
                    <a:lnTo>
                      <a:pt x="4630" y="695"/>
                    </a:lnTo>
                    <a:lnTo>
                      <a:pt x="4429" y="720"/>
                    </a:lnTo>
                    <a:lnTo>
                      <a:pt x="4012" y="767"/>
                    </a:lnTo>
                    <a:lnTo>
                      <a:pt x="3574" y="809"/>
                    </a:lnTo>
                    <a:lnTo>
                      <a:pt x="3121" y="844"/>
                    </a:lnTo>
                    <a:lnTo>
                      <a:pt x="2889" y="859"/>
                    </a:lnTo>
                    <a:lnTo>
                      <a:pt x="2654" y="871"/>
                    </a:lnTo>
                    <a:lnTo>
                      <a:pt x="2417" y="881"/>
                    </a:lnTo>
                    <a:lnTo>
                      <a:pt x="2178" y="888"/>
                    </a:lnTo>
                    <a:lnTo>
                      <a:pt x="1937" y="892"/>
                    </a:lnTo>
                    <a:lnTo>
                      <a:pt x="1695" y="892"/>
                    </a:lnTo>
                    <a:lnTo>
                      <a:pt x="4256" y="892"/>
                    </a:lnTo>
                    <a:lnTo>
                      <a:pt x="4407" y="881"/>
                    </a:lnTo>
                    <a:lnTo>
                      <a:pt x="4890" y="837"/>
                    </a:lnTo>
                    <a:lnTo>
                      <a:pt x="5376" y="783"/>
                    </a:lnTo>
                    <a:lnTo>
                      <a:pt x="7320" y="538"/>
                    </a:lnTo>
                    <a:lnTo>
                      <a:pt x="7802" y="487"/>
                    </a:lnTo>
                    <a:lnTo>
                      <a:pt x="8281" y="448"/>
                    </a:lnTo>
                    <a:lnTo>
                      <a:pt x="8755" y="424"/>
                    </a:lnTo>
                    <a:lnTo>
                      <a:pt x="9224" y="419"/>
                    </a:lnTo>
                    <a:lnTo>
                      <a:pt x="10076" y="419"/>
                    </a:lnTo>
                    <a:lnTo>
                      <a:pt x="10076" y="9"/>
                    </a:lnTo>
                    <a:lnTo>
                      <a:pt x="9863" y="0"/>
                    </a:lnTo>
                  </a:path>
                </a:pathLst>
              </a:custGeom>
              <a:solidFill>
                <a:srgbClr val="C3DD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4" name="Freeform 6"/>
              <p:cNvSpPr>
                <a:spLocks/>
              </p:cNvSpPr>
              <p:nvPr/>
            </p:nvSpPr>
            <p:spPr bwMode="auto">
              <a:xfrm>
                <a:off x="1829" y="537"/>
                <a:ext cx="10077" cy="962"/>
              </a:xfrm>
              <a:custGeom>
                <a:avLst/>
                <a:gdLst>
                  <a:gd name="T0" fmla="+- 0 11905 1829"/>
                  <a:gd name="T1" fmla="*/ T0 w 10077"/>
                  <a:gd name="T2" fmla="+- 0 956 537"/>
                  <a:gd name="T3" fmla="*/ 956 h 962"/>
                  <a:gd name="T4" fmla="+- 0 11053 1829"/>
                  <a:gd name="T5" fmla="*/ T4 w 10077"/>
                  <a:gd name="T6" fmla="+- 0 956 537"/>
                  <a:gd name="T7" fmla="*/ 956 h 962"/>
                  <a:gd name="T8" fmla="+- 0 11516 1829"/>
                  <a:gd name="T9" fmla="*/ T8 w 10077"/>
                  <a:gd name="T10" fmla="+- 0 973 537"/>
                  <a:gd name="T11" fmla="*/ 973 h 962"/>
                  <a:gd name="T12" fmla="+- 0 11905 1829"/>
                  <a:gd name="T13" fmla="*/ T12 w 10077"/>
                  <a:gd name="T14" fmla="+- 0 1010 537"/>
                  <a:gd name="T15" fmla="*/ 1010 h 962"/>
                  <a:gd name="T16" fmla="+- 0 11905 1829"/>
                  <a:gd name="T17" fmla="*/ T16 w 10077"/>
                  <a:gd name="T18" fmla="+- 0 956 537"/>
                  <a:gd name="T19" fmla="*/ 956 h 96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0077" h="962">
                    <a:moveTo>
                      <a:pt x="10076" y="419"/>
                    </a:moveTo>
                    <a:lnTo>
                      <a:pt x="9224" y="419"/>
                    </a:lnTo>
                    <a:lnTo>
                      <a:pt x="9687" y="436"/>
                    </a:lnTo>
                    <a:lnTo>
                      <a:pt x="10076" y="473"/>
                    </a:lnTo>
                    <a:lnTo>
                      <a:pt x="10076" y="419"/>
                    </a:lnTo>
                  </a:path>
                </a:pathLst>
              </a:custGeom>
              <a:solidFill>
                <a:srgbClr val="C3DD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4" name="Group 7"/>
            <p:cNvGrpSpPr>
              <a:grpSpLocks/>
            </p:cNvGrpSpPr>
            <p:nvPr/>
          </p:nvGrpSpPr>
          <p:grpSpPr bwMode="auto">
            <a:xfrm>
              <a:off x="31" y="287"/>
              <a:ext cx="11874" cy="1142"/>
              <a:chOff x="31" y="287"/>
              <a:chExt cx="11874" cy="1142"/>
            </a:xfrm>
          </p:grpSpPr>
          <p:sp>
            <p:nvSpPr>
              <p:cNvPr id="9" name="Freeform 8"/>
              <p:cNvSpPr>
                <a:spLocks/>
              </p:cNvSpPr>
              <p:nvPr/>
            </p:nvSpPr>
            <p:spPr bwMode="auto">
              <a:xfrm>
                <a:off x="31" y="287"/>
                <a:ext cx="11874" cy="1142"/>
              </a:xfrm>
              <a:custGeom>
                <a:avLst/>
                <a:gdLst>
                  <a:gd name="T0" fmla="+- 0 32 31"/>
                  <a:gd name="T1" fmla="*/ T0 w 11874"/>
                  <a:gd name="T2" fmla="+- 0 876 287"/>
                  <a:gd name="T3" fmla="*/ 876 h 1142"/>
                  <a:gd name="T4" fmla="+- 0 330 31"/>
                  <a:gd name="T5" fmla="*/ T4 w 11874"/>
                  <a:gd name="T6" fmla="+- 0 986 287"/>
                  <a:gd name="T7" fmla="*/ 986 h 1142"/>
                  <a:gd name="T8" fmla="+- 0 638 31"/>
                  <a:gd name="T9" fmla="*/ T8 w 11874"/>
                  <a:gd name="T10" fmla="+- 0 1079 287"/>
                  <a:gd name="T11" fmla="*/ 1079 h 1142"/>
                  <a:gd name="T12" fmla="+- 0 953 31"/>
                  <a:gd name="T13" fmla="*/ T12 w 11874"/>
                  <a:gd name="T14" fmla="+- 0 1160 287"/>
                  <a:gd name="T15" fmla="*/ 1160 h 1142"/>
                  <a:gd name="T16" fmla="+- 0 1275 31"/>
                  <a:gd name="T17" fmla="*/ T16 w 11874"/>
                  <a:gd name="T18" fmla="+- 0 1229 287"/>
                  <a:gd name="T19" fmla="*/ 1229 h 1142"/>
                  <a:gd name="T20" fmla="+- 0 1603 31"/>
                  <a:gd name="T21" fmla="*/ T20 w 11874"/>
                  <a:gd name="T22" fmla="+- 0 1286 287"/>
                  <a:gd name="T23" fmla="*/ 1286 h 1142"/>
                  <a:gd name="T24" fmla="+- 0 1936 31"/>
                  <a:gd name="T25" fmla="*/ T24 w 11874"/>
                  <a:gd name="T26" fmla="+- 0 1333 287"/>
                  <a:gd name="T27" fmla="*/ 1333 h 1142"/>
                  <a:gd name="T28" fmla="+- 0 2272 31"/>
                  <a:gd name="T29" fmla="*/ T28 w 11874"/>
                  <a:gd name="T30" fmla="+- 0 1370 287"/>
                  <a:gd name="T31" fmla="*/ 1370 h 1142"/>
                  <a:gd name="T32" fmla="+- 0 2610 31"/>
                  <a:gd name="T33" fmla="*/ T32 w 11874"/>
                  <a:gd name="T34" fmla="+- 0 1397 287"/>
                  <a:gd name="T35" fmla="*/ 1397 h 1142"/>
                  <a:gd name="T36" fmla="+- 0 2950 31"/>
                  <a:gd name="T37" fmla="*/ T36 w 11874"/>
                  <a:gd name="T38" fmla="+- 0 1416 287"/>
                  <a:gd name="T39" fmla="*/ 1416 h 1142"/>
                  <a:gd name="T40" fmla="+- 0 3290 31"/>
                  <a:gd name="T41" fmla="*/ T40 w 11874"/>
                  <a:gd name="T42" fmla="+- 0 1426 287"/>
                  <a:gd name="T43" fmla="*/ 1426 h 1142"/>
                  <a:gd name="T44" fmla="+- 0 3629 31"/>
                  <a:gd name="T45" fmla="*/ T44 w 11874"/>
                  <a:gd name="T46" fmla="+- 0 1429 287"/>
                  <a:gd name="T47" fmla="*/ 1429 h 1142"/>
                  <a:gd name="T48" fmla="+- 0 3966 31"/>
                  <a:gd name="T49" fmla="*/ T48 w 11874"/>
                  <a:gd name="T50" fmla="+- 0 1426 287"/>
                  <a:gd name="T51" fmla="*/ 1426 h 1142"/>
                  <a:gd name="T52" fmla="+- 0 4299 31"/>
                  <a:gd name="T53" fmla="*/ T52 w 11874"/>
                  <a:gd name="T54" fmla="+- 0 1416 287"/>
                  <a:gd name="T55" fmla="*/ 1416 h 1142"/>
                  <a:gd name="T56" fmla="+- 0 4629 31"/>
                  <a:gd name="T57" fmla="*/ T56 w 11874"/>
                  <a:gd name="T58" fmla="+- 0 1401 287"/>
                  <a:gd name="T59" fmla="*/ 1401 h 1142"/>
                  <a:gd name="T60" fmla="+- 0 4954 31"/>
                  <a:gd name="T61" fmla="*/ T60 w 11874"/>
                  <a:gd name="T62" fmla="+- 0 1381 287"/>
                  <a:gd name="T63" fmla="*/ 1381 h 1142"/>
                  <a:gd name="T64" fmla="+- 0 5270 31"/>
                  <a:gd name="T65" fmla="*/ T64 w 11874"/>
                  <a:gd name="T66" fmla="+- 0 1357 287"/>
                  <a:gd name="T67" fmla="*/ 1357 h 1142"/>
                  <a:gd name="T68" fmla="+- 0 3650 31"/>
                  <a:gd name="T69" fmla="*/ T68 w 11874"/>
                  <a:gd name="T70" fmla="+- 0 1357 287"/>
                  <a:gd name="T71" fmla="*/ 1357 h 1142"/>
                  <a:gd name="T72" fmla="+- 0 3310 31"/>
                  <a:gd name="T73" fmla="*/ T72 w 11874"/>
                  <a:gd name="T74" fmla="+- 0 1355 287"/>
                  <a:gd name="T75" fmla="*/ 1355 h 1142"/>
                  <a:gd name="T76" fmla="+- 0 2969 31"/>
                  <a:gd name="T77" fmla="*/ T76 w 11874"/>
                  <a:gd name="T78" fmla="+- 0 1346 287"/>
                  <a:gd name="T79" fmla="*/ 1346 h 1142"/>
                  <a:gd name="T80" fmla="+- 0 2628 31"/>
                  <a:gd name="T81" fmla="*/ T80 w 11874"/>
                  <a:gd name="T82" fmla="+- 0 1329 287"/>
                  <a:gd name="T83" fmla="*/ 1329 h 1142"/>
                  <a:gd name="T84" fmla="+- 0 2288 31"/>
                  <a:gd name="T85" fmla="*/ T84 w 11874"/>
                  <a:gd name="T86" fmla="+- 0 1305 287"/>
                  <a:gd name="T87" fmla="*/ 1305 h 1142"/>
                  <a:gd name="T88" fmla="+- 0 1950 31"/>
                  <a:gd name="T89" fmla="*/ T88 w 11874"/>
                  <a:gd name="T90" fmla="+- 0 1272 287"/>
                  <a:gd name="T91" fmla="*/ 1272 h 1142"/>
                  <a:gd name="T92" fmla="+- 0 1615 31"/>
                  <a:gd name="T93" fmla="*/ T92 w 11874"/>
                  <a:gd name="T94" fmla="+- 0 1231 287"/>
                  <a:gd name="T95" fmla="*/ 1231 h 1142"/>
                  <a:gd name="T96" fmla="+- 0 1285 31"/>
                  <a:gd name="T97" fmla="*/ T96 w 11874"/>
                  <a:gd name="T98" fmla="+- 0 1180 287"/>
                  <a:gd name="T99" fmla="*/ 1180 h 1142"/>
                  <a:gd name="T100" fmla="+- 0 960 31"/>
                  <a:gd name="T101" fmla="*/ T100 w 11874"/>
                  <a:gd name="T102" fmla="+- 0 1119 287"/>
                  <a:gd name="T103" fmla="*/ 1119 h 1142"/>
                  <a:gd name="T104" fmla="+- 0 643 31"/>
                  <a:gd name="T105" fmla="*/ T104 w 11874"/>
                  <a:gd name="T106" fmla="+- 0 1049 287"/>
                  <a:gd name="T107" fmla="*/ 1049 h 1142"/>
                  <a:gd name="T108" fmla="+- 0 333 31"/>
                  <a:gd name="T109" fmla="*/ T108 w 11874"/>
                  <a:gd name="T110" fmla="+- 0 968 287"/>
                  <a:gd name="T111" fmla="*/ 968 h 1142"/>
                  <a:gd name="T112" fmla="+- 0 32 31"/>
                  <a:gd name="T113" fmla="*/ T112 w 11874"/>
                  <a:gd name="T114" fmla="+- 0 876 287"/>
                  <a:gd name="T115" fmla="*/ 876 h 114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</a:cxnLst>
                <a:rect l="0" t="0" r="r" b="b"/>
                <a:pathLst>
                  <a:path w="11874" h="1142">
                    <a:moveTo>
                      <a:pt x="1" y="589"/>
                    </a:moveTo>
                    <a:lnTo>
                      <a:pt x="299" y="699"/>
                    </a:lnTo>
                    <a:lnTo>
                      <a:pt x="607" y="792"/>
                    </a:lnTo>
                    <a:lnTo>
                      <a:pt x="922" y="873"/>
                    </a:lnTo>
                    <a:lnTo>
                      <a:pt x="1244" y="942"/>
                    </a:lnTo>
                    <a:lnTo>
                      <a:pt x="1572" y="999"/>
                    </a:lnTo>
                    <a:lnTo>
                      <a:pt x="1905" y="1046"/>
                    </a:lnTo>
                    <a:lnTo>
                      <a:pt x="2241" y="1083"/>
                    </a:lnTo>
                    <a:lnTo>
                      <a:pt x="2579" y="1110"/>
                    </a:lnTo>
                    <a:lnTo>
                      <a:pt x="2919" y="1129"/>
                    </a:lnTo>
                    <a:lnTo>
                      <a:pt x="3259" y="1139"/>
                    </a:lnTo>
                    <a:lnTo>
                      <a:pt x="3598" y="1142"/>
                    </a:lnTo>
                    <a:lnTo>
                      <a:pt x="3935" y="1139"/>
                    </a:lnTo>
                    <a:lnTo>
                      <a:pt x="4268" y="1129"/>
                    </a:lnTo>
                    <a:lnTo>
                      <a:pt x="4598" y="1114"/>
                    </a:lnTo>
                    <a:lnTo>
                      <a:pt x="4923" y="1094"/>
                    </a:lnTo>
                    <a:lnTo>
                      <a:pt x="5239" y="1070"/>
                    </a:lnTo>
                    <a:lnTo>
                      <a:pt x="3619" y="1070"/>
                    </a:lnTo>
                    <a:lnTo>
                      <a:pt x="3279" y="1068"/>
                    </a:lnTo>
                    <a:lnTo>
                      <a:pt x="2938" y="1059"/>
                    </a:lnTo>
                    <a:lnTo>
                      <a:pt x="2597" y="1042"/>
                    </a:lnTo>
                    <a:lnTo>
                      <a:pt x="2257" y="1018"/>
                    </a:lnTo>
                    <a:lnTo>
                      <a:pt x="1919" y="985"/>
                    </a:lnTo>
                    <a:lnTo>
                      <a:pt x="1584" y="944"/>
                    </a:lnTo>
                    <a:lnTo>
                      <a:pt x="1254" y="893"/>
                    </a:lnTo>
                    <a:lnTo>
                      <a:pt x="929" y="832"/>
                    </a:lnTo>
                    <a:lnTo>
                      <a:pt x="612" y="762"/>
                    </a:lnTo>
                    <a:lnTo>
                      <a:pt x="302" y="681"/>
                    </a:lnTo>
                    <a:lnTo>
                      <a:pt x="1" y="589"/>
                    </a:lnTo>
                  </a:path>
                </a:pathLst>
              </a:custGeom>
              <a:solidFill>
                <a:srgbClr val="8DC6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" name="Freeform 9"/>
              <p:cNvSpPr>
                <a:spLocks/>
              </p:cNvSpPr>
              <p:nvPr/>
            </p:nvSpPr>
            <p:spPr bwMode="auto">
              <a:xfrm>
                <a:off x="31" y="287"/>
                <a:ext cx="11874" cy="1142"/>
              </a:xfrm>
              <a:custGeom>
                <a:avLst/>
                <a:gdLst>
                  <a:gd name="T0" fmla="+- 0 11680 31"/>
                  <a:gd name="T1" fmla="*/ T0 w 11874"/>
                  <a:gd name="T2" fmla="+- 0 287 287"/>
                  <a:gd name="T3" fmla="*/ 287 h 1142"/>
                  <a:gd name="T4" fmla="+- 0 11217 31"/>
                  <a:gd name="T5" fmla="*/ T4 w 11874"/>
                  <a:gd name="T6" fmla="+- 0 306 287"/>
                  <a:gd name="T7" fmla="*/ 306 h 1142"/>
                  <a:gd name="T8" fmla="+- 0 10749 31"/>
                  <a:gd name="T9" fmla="*/ T8 w 11874"/>
                  <a:gd name="T10" fmla="+- 0 347 287"/>
                  <a:gd name="T11" fmla="*/ 347 h 1142"/>
                  <a:gd name="T12" fmla="+- 0 10278 31"/>
                  <a:gd name="T13" fmla="*/ T12 w 11874"/>
                  <a:gd name="T14" fmla="+- 0 407 287"/>
                  <a:gd name="T15" fmla="*/ 407 h 1142"/>
                  <a:gd name="T16" fmla="+- 0 9804 31"/>
                  <a:gd name="T17" fmla="*/ T16 w 11874"/>
                  <a:gd name="T18" fmla="+- 0 483 287"/>
                  <a:gd name="T19" fmla="*/ 483 h 1142"/>
                  <a:gd name="T20" fmla="+- 0 9327 31"/>
                  <a:gd name="T21" fmla="*/ T20 w 11874"/>
                  <a:gd name="T22" fmla="+- 0 570 287"/>
                  <a:gd name="T23" fmla="*/ 570 h 1142"/>
                  <a:gd name="T24" fmla="+- 0 7408 31"/>
                  <a:gd name="T25" fmla="*/ T24 w 11874"/>
                  <a:gd name="T26" fmla="+- 0 964 287"/>
                  <a:gd name="T27" fmla="*/ 964 h 1142"/>
                  <a:gd name="T28" fmla="+- 0 6928 31"/>
                  <a:gd name="T29" fmla="*/ T28 w 11874"/>
                  <a:gd name="T30" fmla="+- 0 1056 287"/>
                  <a:gd name="T31" fmla="*/ 1056 h 1142"/>
                  <a:gd name="T32" fmla="+- 0 6449 31"/>
                  <a:gd name="T33" fmla="*/ T32 w 11874"/>
                  <a:gd name="T34" fmla="+- 0 1136 287"/>
                  <a:gd name="T35" fmla="*/ 1136 h 1142"/>
                  <a:gd name="T36" fmla="+- 0 6175 31"/>
                  <a:gd name="T37" fmla="*/ T36 w 11874"/>
                  <a:gd name="T38" fmla="+- 0 1177 287"/>
                  <a:gd name="T39" fmla="*/ 1177 h 1142"/>
                  <a:gd name="T40" fmla="+- 0 5889 31"/>
                  <a:gd name="T41" fmla="*/ T40 w 11874"/>
                  <a:gd name="T42" fmla="+- 0 1214 287"/>
                  <a:gd name="T43" fmla="*/ 1214 h 1142"/>
                  <a:gd name="T44" fmla="+- 0 5592 31"/>
                  <a:gd name="T45" fmla="*/ T44 w 11874"/>
                  <a:gd name="T46" fmla="+- 0 1248 287"/>
                  <a:gd name="T47" fmla="*/ 1248 h 1142"/>
                  <a:gd name="T48" fmla="+- 0 5286 31"/>
                  <a:gd name="T49" fmla="*/ T48 w 11874"/>
                  <a:gd name="T50" fmla="+- 0 1279 287"/>
                  <a:gd name="T51" fmla="*/ 1279 h 1142"/>
                  <a:gd name="T52" fmla="+- 0 4971 31"/>
                  <a:gd name="T53" fmla="*/ T52 w 11874"/>
                  <a:gd name="T54" fmla="+- 0 1305 287"/>
                  <a:gd name="T55" fmla="*/ 1305 h 1142"/>
                  <a:gd name="T56" fmla="+- 0 4649 31"/>
                  <a:gd name="T57" fmla="*/ T56 w 11874"/>
                  <a:gd name="T58" fmla="+- 0 1326 287"/>
                  <a:gd name="T59" fmla="*/ 1326 h 1142"/>
                  <a:gd name="T60" fmla="+- 0 4320 31"/>
                  <a:gd name="T61" fmla="*/ T60 w 11874"/>
                  <a:gd name="T62" fmla="+- 0 1342 287"/>
                  <a:gd name="T63" fmla="*/ 1342 h 1142"/>
                  <a:gd name="T64" fmla="+- 0 3987 31"/>
                  <a:gd name="T65" fmla="*/ T64 w 11874"/>
                  <a:gd name="T66" fmla="+- 0 1352 287"/>
                  <a:gd name="T67" fmla="*/ 1352 h 1142"/>
                  <a:gd name="T68" fmla="+- 0 3650 31"/>
                  <a:gd name="T69" fmla="*/ T68 w 11874"/>
                  <a:gd name="T70" fmla="+- 0 1357 287"/>
                  <a:gd name="T71" fmla="*/ 1357 h 1142"/>
                  <a:gd name="T72" fmla="+- 0 5270 31"/>
                  <a:gd name="T73" fmla="*/ T72 w 11874"/>
                  <a:gd name="T74" fmla="+- 0 1357 287"/>
                  <a:gd name="T75" fmla="*/ 1357 h 1142"/>
                  <a:gd name="T76" fmla="+- 0 5583 31"/>
                  <a:gd name="T77" fmla="*/ T76 w 11874"/>
                  <a:gd name="T78" fmla="+- 0 1329 287"/>
                  <a:gd name="T79" fmla="*/ 1329 h 1142"/>
                  <a:gd name="T80" fmla="+- 0 5885 31"/>
                  <a:gd name="T81" fmla="*/ T80 w 11874"/>
                  <a:gd name="T82" fmla="+- 0 1299 287"/>
                  <a:gd name="T83" fmla="*/ 1299 h 1142"/>
                  <a:gd name="T84" fmla="+- 0 6459 31"/>
                  <a:gd name="T85" fmla="*/ T84 w 11874"/>
                  <a:gd name="T86" fmla="+- 0 1232 287"/>
                  <a:gd name="T87" fmla="*/ 1232 h 1142"/>
                  <a:gd name="T88" fmla="+- 0 6942 31"/>
                  <a:gd name="T89" fmla="*/ T88 w 11874"/>
                  <a:gd name="T90" fmla="+- 0 1166 287"/>
                  <a:gd name="T91" fmla="*/ 1166 h 1142"/>
                  <a:gd name="T92" fmla="+- 0 7427 31"/>
                  <a:gd name="T93" fmla="*/ T92 w 11874"/>
                  <a:gd name="T94" fmla="+- 0 1089 287"/>
                  <a:gd name="T95" fmla="*/ 1089 h 1142"/>
                  <a:gd name="T96" fmla="+- 0 9367 31"/>
                  <a:gd name="T97" fmla="*/ T96 w 11874"/>
                  <a:gd name="T98" fmla="+- 0 752 287"/>
                  <a:gd name="T99" fmla="*/ 752 h 1142"/>
                  <a:gd name="T100" fmla="+- 0 9848 31"/>
                  <a:gd name="T101" fmla="*/ T100 w 11874"/>
                  <a:gd name="T102" fmla="+- 0 678 287"/>
                  <a:gd name="T103" fmla="*/ 678 h 1142"/>
                  <a:gd name="T104" fmla="+- 0 10327 31"/>
                  <a:gd name="T105" fmla="*/ T104 w 11874"/>
                  <a:gd name="T106" fmla="+- 0 616 287"/>
                  <a:gd name="T107" fmla="*/ 616 h 1142"/>
                  <a:gd name="T108" fmla="+- 0 10801 31"/>
                  <a:gd name="T109" fmla="*/ T108 w 11874"/>
                  <a:gd name="T110" fmla="+- 0 570 287"/>
                  <a:gd name="T111" fmla="*/ 570 h 1142"/>
                  <a:gd name="T112" fmla="+- 0 11271 31"/>
                  <a:gd name="T113" fmla="*/ T112 w 11874"/>
                  <a:gd name="T114" fmla="+- 0 542 287"/>
                  <a:gd name="T115" fmla="*/ 542 h 1142"/>
                  <a:gd name="T116" fmla="+- 0 11736 31"/>
                  <a:gd name="T117" fmla="*/ T116 w 11874"/>
                  <a:gd name="T118" fmla="+- 0 538 287"/>
                  <a:gd name="T119" fmla="*/ 538 h 1142"/>
                  <a:gd name="T120" fmla="+- 0 11906 31"/>
                  <a:gd name="T121" fmla="*/ T120 w 11874"/>
                  <a:gd name="T122" fmla="+- 0 538 287"/>
                  <a:gd name="T123" fmla="*/ 538 h 1142"/>
                  <a:gd name="T124" fmla="+- 0 11906 31"/>
                  <a:gd name="T125" fmla="*/ T124 w 11874"/>
                  <a:gd name="T126" fmla="+- 0 291 287"/>
                  <a:gd name="T127" fmla="*/ 291 h 1142"/>
                  <a:gd name="T128" fmla="+- 0 11680 31"/>
                  <a:gd name="T129" fmla="*/ T128 w 11874"/>
                  <a:gd name="T130" fmla="+- 0 287 287"/>
                  <a:gd name="T131" fmla="*/ 287 h 114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</a:cxnLst>
                <a:rect l="0" t="0" r="r" b="b"/>
                <a:pathLst>
                  <a:path w="11874" h="1142">
                    <a:moveTo>
                      <a:pt x="11649" y="0"/>
                    </a:moveTo>
                    <a:lnTo>
                      <a:pt x="11186" y="19"/>
                    </a:lnTo>
                    <a:lnTo>
                      <a:pt x="10718" y="60"/>
                    </a:lnTo>
                    <a:lnTo>
                      <a:pt x="10247" y="120"/>
                    </a:lnTo>
                    <a:lnTo>
                      <a:pt x="9773" y="196"/>
                    </a:lnTo>
                    <a:lnTo>
                      <a:pt x="9296" y="283"/>
                    </a:lnTo>
                    <a:lnTo>
                      <a:pt x="7377" y="677"/>
                    </a:lnTo>
                    <a:lnTo>
                      <a:pt x="6897" y="769"/>
                    </a:lnTo>
                    <a:lnTo>
                      <a:pt x="6418" y="849"/>
                    </a:lnTo>
                    <a:lnTo>
                      <a:pt x="6144" y="890"/>
                    </a:lnTo>
                    <a:lnTo>
                      <a:pt x="5858" y="927"/>
                    </a:lnTo>
                    <a:lnTo>
                      <a:pt x="5561" y="961"/>
                    </a:lnTo>
                    <a:lnTo>
                      <a:pt x="5255" y="992"/>
                    </a:lnTo>
                    <a:lnTo>
                      <a:pt x="4940" y="1018"/>
                    </a:lnTo>
                    <a:lnTo>
                      <a:pt x="4618" y="1039"/>
                    </a:lnTo>
                    <a:lnTo>
                      <a:pt x="4289" y="1055"/>
                    </a:lnTo>
                    <a:lnTo>
                      <a:pt x="3956" y="1065"/>
                    </a:lnTo>
                    <a:lnTo>
                      <a:pt x="3619" y="1070"/>
                    </a:lnTo>
                    <a:lnTo>
                      <a:pt x="5239" y="1070"/>
                    </a:lnTo>
                    <a:lnTo>
                      <a:pt x="5552" y="1042"/>
                    </a:lnTo>
                    <a:lnTo>
                      <a:pt x="5854" y="1012"/>
                    </a:lnTo>
                    <a:lnTo>
                      <a:pt x="6428" y="945"/>
                    </a:lnTo>
                    <a:lnTo>
                      <a:pt x="6911" y="879"/>
                    </a:lnTo>
                    <a:lnTo>
                      <a:pt x="7396" y="802"/>
                    </a:lnTo>
                    <a:lnTo>
                      <a:pt x="9336" y="465"/>
                    </a:lnTo>
                    <a:lnTo>
                      <a:pt x="9817" y="391"/>
                    </a:lnTo>
                    <a:lnTo>
                      <a:pt x="10296" y="329"/>
                    </a:lnTo>
                    <a:lnTo>
                      <a:pt x="10770" y="283"/>
                    </a:lnTo>
                    <a:lnTo>
                      <a:pt x="11240" y="255"/>
                    </a:lnTo>
                    <a:lnTo>
                      <a:pt x="11705" y="251"/>
                    </a:lnTo>
                    <a:lnTo>
                      <a:pt x="11875" y="251"/>
                    </a:lnTo>
                    <a:lnTo>
                      <a:pt x="11875" y="4"/>
                    </a:lnTo>
                    <a:lnTo>
                      <a:pt x="11649" y="0"/>
                    </a:lnTo>
                  </a:path>
                </a:pathLst>
              </a:custGeom>
              <a:solidFill>
                <a:srgbClr val="8DC6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" name="Freeform 10"/>
              <p:cNvSpPr>
                <a:spLocks/>
              </p:cNvSpPr>
              <p:nvPr/>
            </p:nvSpPr>
            <p:spPr bwMode="auto">
              <a:xfrm>
                <a:off x="31" y="287"/>
                <a:ext cx="11874" cy="1142"/>
              </a:xfrm>
              <a:custGeom>
                <a:avLst/>
                <a:gdLst>
                  <a:gd name="T0" fmla="+- 0 11906 31"/>
                  <a:gd name="T1" fmla="*/ T0 w 11874"/>
                  <a:gd name="T2" fmla="+- 0 538 287"/>
                  <a:gd name="T3" fmla="*/ 538 h 1142"/>
                  <a:gd name="T4" fmla="+- 0 11736 31"/>
                  <a:gd name="T5" fmla="*/ T4 w 11874"/>
                  <a:gd name="T6" fmla="+- 0 538 287"/>
                  <a:gd name="T7" fmla="*/ 538 h 1142"/>
                  <a:gd name="T8" fmla="+- 0 11906 31"/>
                  <a:gd name="T9" fmla="*/ T8 w 11874"/>
                  <a:gd name="T10" fmla="+- 0 545 287"/>
                  <a:gd name="T11" fmla="*/ 545 h 1142"/>
                  <a:gd name="T12" fmla="+- 0 11906 31"/>
                  <a:gd name="T13" fmla="*/ T12 w 11874"/>
                  <a:gd name="T14" fmla="+- 0 538 287"/>
                  <a:gd name="T15" fmla="*/ 538 h 114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1874" h="1142">
                    <a:moveTo>
                      <a:pt x="11875" y="251"/>
                    </a:moveTo>
                    <a:lnTo>
                      <a:pt x="11705" y="251"/>
                    </a:lnTo>
                    <a:lnTo>
                      <a:pt x="11875" y="258"/>
                    </a:lnTo>
                    <a:lnTo>
                      <a:pt x="11875" y="251"/>
                    </a:lnTo>
                  </a:path>
                </a:pathLst>
              </a:custGeom>
              <a:solidFill>
                <a:srgbClr val="8DC6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5" name="Group 11"/>
            <p:cNvGrpSpPr>
              <a:grpSpLocks/>
            </p:cNvGrpSpPr>
            <p:nvPr/>
          </p:nvGrpSpPr>
          <p:grpSpPr bwMode="auto">
            <a:xfrm>
              <a:off x="0" y="0"/>
              <a:ext cx="6957" cy="1271"/>
              <a:chOff x="0" y="0"/>
              <a:chExt cx="6957" cy="1271"/>
            </a:xfrm>
          </p:grpSpPr>
          <p:sp>
            <p:nvSpPr>
              <p:cNvPr id="7" name="Freeform 12"/>
              <p:cNvSpPr>
                <a:spLocks/>
              </p:cNvSpPr>
              <p:nvPr/>
            </p:nvSpPr>
            <p:spPr bwMode="auto">
              <a:xfrm>
                <a:off x="0" y="0"/>
                <a:ext cx="6957" cy="1271"/>
              </a:xfrm>
              <a:custGeom>
                <a:avLst/>
                <a:gdLst>
                  <a:gd name="T0" fmla="*/ 0 w 6957"/>
                  <a:gd name="T1" fmla="*/ 0 h 1271"/>
                  <a:gd name="T2" fmla="*/ 0 w 6957"/>
                  <a:gd name="T3" fmla="*/ 92 h 1271"/>
                  <a:gd name="T4" fmla="*/ 8 w 6957"/>
                  <a:gd name="T5" fmla="*/ 96 h 1271"/>
                  <a:gd name="T6" fmla="*/ 265 w 6957"/>
                  <a:gd name="T7" fmla="*/ 226 h 1271"/>
                  <a:gd name="T8" fmla="*/ 521 w 6957"/>
                  <a:gd name="T9" fmla="*/ 347 h 1271"/>
                  <a:gd name="T10" fmla="*/ 776 w 6957"/>
                  <a:gd name="T11" fmla="*/ 460 h 1271"/>
                  <a:gd name="T12" fmla="*/ 1029 w 6957"/>
                  <a:gd name="T13" fmla="*/ 565 h 1271"/>
                  <a:gd name="T14" fmla="*/ 1280 w 6957"/>
                  <a:gd name="T15" fmla="*/ 661 h 1271"/>
                  <a:gd name="T16" fmla="*/ 1530 w 6957"/>
                  <a:gd name="T17" fmla="*/ 750 h 1271"/>
                  <a:gd name="T18" fmla="*/ 1779 w 6957"/>
                  <a:gd name="T19" fmla="*/ 831 h 1271"/>
                  <a:gd name="T20" fmla="*/ 2027 w 6957"/>
                  <a:gd name="T21" fmla="*/ 905 h 1271"/>
                  <a:gd name="T22" fmla="*/ 2273 w 6957"/>
                  <a:gd name="T23" fmla="*/ 971 h 1271"/>
                  <a:gd name="T24" fmla="*/ 2518 w 6957"/>
                  <a:gd name="T25" fmla="*/ 1031 h 1271"/>
                  <a:gd name="T26" fmla="*/ 2762 w 6957"/>
                  <a:gd name="T27" fmla="*/ 1083 h 1271"/>
                  <a:gd name="T28" fmla="*/ 3005 w 6957"/>
                  <a:gd name="T29" fmla="*/ 1128 h 1271"/>
                  <a:gd name="T30" fmla="*/ 3247 w 6957"/>
                  <a:gd name="T31" fmla="*/ 1167 h 1271"/>
                  <a:gd name="T32" fmla="*/ 3487 w 6957"/>
                  <a:gd name="T33" fmla="*/ 1199 h 1271"/>
                  <a:gd name="T34" fmla="*/ 3727 w 6957"/>
                  <a:gd name="T35" fmla="*/ 1225 h 1271"/>
                  <a:gd name="T36" fmla="*/ 3966 w 6957"/>
                  <a:gd name="T37" fmla="*/ 1245 h 1271"/>
                  <a:gd name="T38" fmla="*/ 4204 w 6957"/>
                  <a:gd name="T39" fmla="*/ 1259 h 1271"/>
                  <a:gd name="T40" fmla="*/ 4441 w 6957"/>
                  <a:gd name="T41" fmla="*/ 1268 h 1271"/>
                  <a:gd name="T42" fmla="*/ 4677 w 6957"/>
                  <a:gd name="T43" fmla="*/ 1271 h 1271"/>
                  <a:gd name="T44" fmla="*/ 4792 w 6957"/>
                  <a:gd name="T45" fmla="*/ 1270 h 1271"/>
                  <a:gd name="T46" fmla="*/ 4908 w 6957"/>
                  <a:gd name="T47" fmla="*/ 1268 h 1271"/>
                  <a:gd name="T48" fmla="*/ 5023 w 6957"/>
                  <a:gd name="T49" fmla="*/ 1265 h 1271"/>
                  <a:gd name="T50" fmla="*/ 5138 w 6957"/>
                  <a:gd name="T51" fmla="*/ 1260 h 1271"/>
                  <a:gd name="T52" fmla="*/ 5252 w 6957"/>
                  <a:gd name="T53" fmla="*/ 1255 h 1271"/>
                  <a:gd name="T54" fmla="*/ 5367 w 6957"/>
                  <a:gd name="T55" fmla="*/ 1248 h 1271"/>
                  <a:gd name="T56" fmla="*/ 5481 w 6957"/>
                  <a:gd name="T57" fmla="*/ 1240 h 1271"/>
                  <a:gd name="T58" fmla="*/ 5596 w 6957"/>
                  <a:gd name="T59" fmla="*/ 1231 h 1271"/>
                  <a:gd name="T60" fmla="*/ 5824 w 6957"/>
                  <a:gd name="T61" fmla="*/ 1209 h 1271"/>
                  <a:gd name="T62" fmla="*/ 5847 w 6957"/>
                  <a:gd name="T63" fmla="*/ 1206 h 1271"/>
                  <a:gd name="T64" fmla="*/ 4933 w 6957"/>
                  <a:gd name="T65" fmla="*/ 1206 h 1271"/>
                  <a:gd name="T66" fmla="*/ 4683 w 6957"/>
                  <a:gd name="T67" fmla="*/ 1204 h 1271"/>
                  <a:gd name="T68" fmla="*/ 4433 w 6957"/>
                  <a:gd name="T69" fmla="*/ 1195 h 1271"/>
                  <a:gd name="T70" fmla="*/ 4181 w 6957"/>
                  <a:gd name="T71" fmla="*/ 1180 h 1271"/>
                  <a:gd name="T72" fmla="*/ 3929 w 6957"/>
                  <a:gd name="T73" fmla="*/ 1160 h 1271"/>
                  <a:gd name="T74" fmla="*/ 3676 w 6957"/>
                  <a:gd name="T75" fmla="*/ 1133 h 1271"/>
                  <a:gd name="T76" fmla="*/ 3422 w 6957"/>
                  <a:gd name="T77" fmla="*/ 1099 h 1271"/>
                  <a:gd name="T78" fmla="*/ 3167 w 6957"/>
                  <a:gd name="T79" fmla="*/ 1058 h 1271"/>
                  <a:gd name="T80" fmla="*/ 2911 w 6957"/>
                  <a:gd name="T81" fmla="*/ 1011 h 1271"/>
                  <a:gd name="T82" fmla="*/ 2654 w 6957"/>
                  <a:gd name="T83" fmla="*/ 956 h 1271"/>
                  <a:gd name="T84" fmla="*/ 2396 w 6957"/>
                  <a:gd name="T85" fmla="*/ 894 h 1271"/>
                  <a:gd name="T86" fmla="*/ 2137 w 6957"/>
                  <a:gd name="T87" fmla="*/ 825 h 1271"/>
                  <a:gd name="T88" fmla="*/ 1877 w 6957"/>
                  <a:gd name="T89" fmla="*/ 747 h 1271"/>
                  <a:gd name="T90" fmla="*/ 1615 w 6957"/>
                  <a:gd name="T91" fmla="*/ 662 h 1271"/>
                  <a:gd name="T92" fmla="*/ 1353 w 6957"/>
                  <a:gd name="T93" fmla="*/ 568 h 1271"/>
                  <a:gd name="T94" fmla="*/ 1089 w 6957"/>
                  <a:gd name="T95" fmla="*/ 466 h 1271"/>
                  <a:gd name="T96" fmla="*/ 824 w 6957"/>
                  <a:gd name="T97" fmla="*/ 356 h 1271"/>
                  <a:gd name="T98" fmla="*/ 557 w 6957"/>
                  <a:gd name="T99" fmla="*/ 237 h 1271"/>
                  <a:gd name="T100" fmla="*/ 289 w 6957"/>
                  <a:gd name="T101" fmla="*/ 108 h 1271"/>
                  <a:gd name="T102" fmla="*/ 77 w 6957"/>
                  <a:gd name="T103" fmla="*/ 0 h 1271"/>
                  <a:gd name="T104" fmla="*/ 0 w 6957"/>
                  <a:gd name="T105" fmla="*/ 0 h 1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957" h="1271">
                    <a:moveTo>
                      <a:pt x="0" y="0"/>
                    </a:moveTo>
                    <a:lnTo>
                      <a:pt x="0" y="92"/>
                    </a:lnTo>
                    <a:lnTo>
                      <a:pt x="8" y="96"/>
                    </a:lnTo>
                    <a:lnTo>
                      <a:pt x="265" y="226"/>
                    </a:lnTo>
                    <a:lnTo>
                      <a:pt x="521" y="347"/>
                    </a:lnTo>
                    <a:lnTo>
                      <a:pt x="776" y="460"/>
                    </a:lnTo>
                    <a:lnTo>
                      <a:pt x="1029" y="565"/>
                    </a:lnTo>
                    <a:lnTo>
                      <a:pt x="1280" y="661"/>
                    </a:lnTo>
                    <a:lnTo>
                      <a:pt x="1530" y="750"/>
                    </a:lnTo>
                    <a:lnTo>
                      <a:pt x="1779" y="831"/>
                    </a:lnTo>
                    <a:lnTo>
                      <a:pt x="2027" y="905"/>
                    </a:lnTo>
                    <a:lnTo>
                      <a:pt x="2273" y="971"/>
                    </a:lnTo>
                    <a:lnTo>
                      <a:pt x="2518" y="1031"/>
                    </a:lnTo>
                    <a:lnTo>
                      <a:pt x="2762" y="1083"/>
                    </a:lnTo>
                    <a:lnTo>
                      <a:pt x="3005" y="1128"/>
                    </a:lnTo>
                    <a:lnTo>
                      <a:pt x="3247" y="1167"/>
                    </a:lnTo>
                    <a:lnTo>
                      <a:pt x="3487" y="1199"/>
                    </a:lnTo>
                    <a:lnTo>
                      <a:pt x="3727" y="1225"/>
                    </a:lnTo>
                    <a:lnTo>
                      <a:pt x="3966" y="1245"/>
                    </a:lnTo>
                    <a:lnTo>
                      <a:pt x="4204" y="1259"/>
                    </a:lnTo>
                    <a:lnTo>
                      <a:pt x="4441" y="1268"/>
                    </a:lnTo>
                    <a:lnTo>
                      <a:pt x="4677" y="1271"/>
                    </a:lnTo>
                    <a:lnTo>
                      <a:pt x="4792" y="1270"/>
                    </a:lnTo>
                    <a:lnTo>
                      <a:pt x="4908" y="1268"/>
                    </a:lnTo>
                    <a:lnTo>
                      <a:pt x="5023" y="1265"/>
                    </a:lnTo>
                    <a:lnTo>
                      <a:pt x="5138" y="1260"/>
                    </a:lnTo>
                    <a:lnTo>
                      <a:pt x="5252" y="1255"/>
                    </a:lnTo>
                    <a:lnTo>
                      <a:pt x="5367" y="1248"/>
                    </a:lnTo>
                    <a:lnTo>
                      <a:pt x="5481" y="1240"/>
                    </a:lnTo>
                    <a:lnTo>
                      <a:pt x="5596" y="1231"/>
                    </a:lnTo>
                    <a:lnTo>
                      <a:pt x="5824" y="1209"/>
                    </a:lnTo>
                    <a:lnTo>
                      <a:pt x="5847" y="1206"/>
                    </a:lnTo>
                    <a:lnTo>
                      <a:pt x="4933" y="1206"/>
                    </a:lnTo>
                    <a:lnTo>
                      <a:pt x="4683" y="1204"/>
                    </a:lnTo>
                    <a:lnTo>
                      <a:pt x="4433" y="1195"/>
                    </a:lnTo>
                    <a:lnTo>
                      <a:pt x="4181" y="1180"/>
                    </a:lnTo>
                    <a:lnTo>
                      <a:pt x="3929" y="1160"/>
                    </a:lnTo>
                    <a:lnTo>
                      <a:pt x="3676" y="1133"/>
                    </a:lnTo>
                    <a:lnTo>
                      <a:pt x="3422" y="1099"/>
                    </a:lnTo>
                    <a:lnTo>
                      <a:pt x="3167" y="1058"/>
                    </a:lnTo>
                    <a:lnTo>
                      <a:pt x="2911" y="1011"/>
                    </a:lnTo>
                    <a:lnTo>
                      <a:pt x="2654" y="956"/>
                    </a:lnTo>
                    <a:lnTo>
                      <a:pt x="2396" y="894"/>
                    </a:lnTo>
                    <a:lnTo>
                      <a:pt x="2137" y="825"/>
                    </a:lnTo>
                    <a:lnTo>
                      <a:pt x="1877" y="747"/>
                    </a:lnTo>
                    <a:lnTo>
                      <a:pt x="1615" y="662"/>
                    </a:lnTo>
                    <a:lnTo>
                      <a:pt x="1353" y="568"/>
                    </a:lnTo>
                    <a:lnTo>
                      <a:pt x="1089" y="466"/>
                    </a:lnTo>
                    <a:lnTo>
                      <a:pt x="824" y="356"/>
                    </a:lnTo>
                    <a:lnTo>
                      <a:pt x="557" y="237"/>
                    </a:lnTo>
                    <a:lnTo>
                      <a:pt x="289" y="108"/>
                    </a:lnTo>
                    <a:lnTo>
                      <a:pt x="77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3DD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" name="Freeform 13"/>
              <p:cNvSpPr>
                <a:spLocks/>
              </p:cNvSpPr>
              <p:nvPr/>
            </p:nvSpPr>
            <p:spPr bwMode="auto">
              <a:xfrm>
                <a:off x="0" y="0"/>
                <a:ext cx="6957" cy="1271"/>
              </a:xfrm>
              <a:custGeom>
                <a:avLst/>
                <a:gdLst>
                  <a:gd name="T0" fmla="*/ 6957 w 6957"/>
                  <a:gd name="T1" fmla="*/ 1038 h 1271"/>
                  <a:gd name="T2" fmla="*/ 6856 w 6957"/>
                  <a:gd name="T3" fmla="*/ 1054 h 1271"/>
                  <a:gd name="T4" fmla="*/ 6655 w 6957"/>
                  <a:gd name="T5" fmla="*/ 1083 h 1271"/>
                  <a:gd name="T6" fmla="*/ 6555 w 6957"/>
                  <a:gd name="T7" fmla="*/ 1096 h 1271"/>
                  <a:gd name="T8" fmla="*/ 6353 w 6957"/>
                  <a:gd name="T9" fmla="*/ 1121 h 1271"/>
                  <a:gd name="T10" fmla="*/ 6151 w 6957"/>
                  <a:gd name="T11" fmla="*/ 1143 h 1271"/>
                  <a:gd name="T12" fmla="*/ 5949 w 6957"/>
                  <a:gd name="T13" fmla="*/ 1162 h 1271"/>
                  <a:gd name="T14" fmla="*/ 5747 w 6957"/>
                  <a:gd name="T15" fmla="*/ 1178 h 1271"/>
                  <a:gd name="T16" fmla="*/ 5544 w 6957"/>
                  <a:gd name="T17" fmla="*/ 1190 h 1271"/>
                  <a:gd name="T18" fmla="*/ 5341 w 6957"/>
                  <a:gd name="T19" fmla="*/ 1199 h 1271"/>
                  <a:gd name="T20" fmla="*/ 5137 w 6957"/>
                  <a:gd name="T21" fmla="*/ 1205 h 1271"/>
                  <a:gd name="T22" fmla="*/ 4933 w 6957"/>
                  <a:gd name="T23" fmla="*/ 1206 h 1271"/>
                  <a:gd name="T24" fmla="*/ 5847 w 6957"/>
                  <a:gd name="T25" fmla="*/ 1206 h 1271"/>
                  <a:gd name="T26" fmla="*/ 6051 w 6957"/>
                  <a:gd name="T27" fmla="*/ 1183 h 1271"/>
                  <a:gd name="T28" fmla="*/ 6279 w 6957"/>
                  <a:gd name="T29" fmla="*/ 1153 h 1271"/>
                  <a:gd name="T30" fmla="*/ 6505 w 6957"/>
                  <a:gd name="T31" fmla="*/ 1118 h 1271"/>
                  <a:gd name="T32" fmla="*/ 6715 w 6957"/>
                  <a:gd name="T33" fmla="*/ 1083 h 1271"/>
                  <a:gd name="T34" fmla="*/ 6957 w 6957"/>
                  <a:gd name="T35" fmla="*/ 1038 h 1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957" h="1271">
                    <a:moveTo>
                      <a:pt x="6957" y="1038"/>
                    </a:moveTo>
                    <a:lnTo>
                      <a:pt x="6856" y="1054"/>
                    </a:lnTo>
                    <a:lnTo>
                      <a:pt x="6655" y="1083"/>
                    </a:lnTo>
                    <a:lnTo>
                      <a:pt x="6555" y="1096"/>
                    </a:lnTo>
                    <a:lnTo>
                      <a:pt x="6353" y="1121"/>
                    </a:lnTo>
                    <a:lnTo>
                      <a:pt x="6151" y="1143"/>
                    </a:lnTo>
                    <a:lnTo>
                      <a:pt x="5949" y="1162"/>
                    </a:lnTo>
                    <a:lnTo>
                      <a:pt x="5747" y="1178"/>
                    </a:lnTo>
                    <a:lnTo>
                      <a:pt x="5544" y="1190"/>
                    </a:lnTo>
                    <a:lnTo>
                      <a:pt x="5341" y="1199"/>
                    </a:lnTo>
                    <a:lnTo>
                      <a:pt x="5137" y="1205"/>
                    </a:lnTo>
                    <a:lnTo>
                      <a:pt x="4933" y="1206"/>
                    </a:lnTo>
                    <a:lnTo>
                      <a:pt x="5847" y="1206"/>
                    </a:lnTo>
                    <a:lnTo>
                      <a:pt x="6051" y="1183"/>
                    </a:lnTo>
                    <a:lnTo>
                      <a:pt x="6279" y="1153"/>
                    </a:lnTo>
                    <a:lnTo>
                      <a:pt x="6505" y="1118"/>
                    </a:lnTo>
                    <a:lnTo>
                      <a:pt x="6715" y="1083"/>
                    </a:lnTo>
                    <a:lnTo>
                      <a:pt x="6957" y="1038"/>
                    </a:lnTo>
                  </a:path>
                </a:pathLst>
              </a:custGeom>
              <a:solidFill>
                <a:srgbClr val="C3DD8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31" name="TextBox 30"/>
          <p:cNvSpPr txBox="1"/>
          <p:nvPr/>
        </p:nvSpPr>
        <p:spPr>
          <a:xfrm>
            <a:off x="1432217" y="1895683"/>
            <a:ext cx="955443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6600"/>
                </a:solidFill>
                <a:latin typeface="Arial Narrow" panose="020B0606020202030204" pitchFamily="34" charset="0"/>
              </a:rPr>
              <a:t>Ожидаемый результат:</a:t>
            </a:r>
          </a:p>
          <a:p>
            <a:pPr algn="ctr"/>
            <a:endParaRPr lang="ru-RU" sz="2400" b="1" dirty="0">
              <a:solidFill>
                <a:srgbClr val="006600"/>
              </a:solidFill>
              <a:latin typeface="Arial Narrow" panose="020B0606020202030204" pitchFamily="34" charset="0"/>
            </a:endParaRPr>
          </a:p>
          <a:p>
            <a:pPr algn="ctr"/>
            <a:r>
              <a:rPr lang="ru-RU" sz="2400" b="1" dirty="0">
                <a:solidFill>
                  <a:srgbClr val="C00000"/>
                </a:solidFill>
                <a:latin typeface="Arial Narrow" panose="020B0606020202030204" pitchFamily="34" charset="0"/>
              </a:rPr>
              <a:t>В результате реализации проекта на территории школы появится 4 крытые арочные беседки с деревянными скамейками. Беседки станут местом отдыха учащихся, что улучшит микроклимат в школе, создаст условия для повышения коммуникативной и познавательной деятельности учащихся.</a:t>
            </a:r>
            <a:endParaRPr lang="ru-RU" sz="2400" b="1" dirty="0" smtClean="0">
              <a:solidFill>
                <a:srgbClr val="C00000"/>
              </a:solidFill>
              <a:latin typeface="Arial Narrow" panose="020B0606020202030204" pitchFamily="34" charset="0"/>
            </a:endParaRPr>
          </a:p>
          <a:p>
            <a:pPr algn="ctr"/>
            <a:endParaRPr lang="ru-RU" sz="2400" b="1" dirty="0">
              <a:solidFill>
                <a:srgbClr val="0066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8985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My Custom Fonts">
      <a:majorFont>
        <a:latin typeface="Rockwell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Office Theme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My Custom Fonts">
      <a:majorFont>
        <a:latin typeface="Rockwell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5_Office Theme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My Custom Fonts">
      <a:majorFont>
        <a:latin typeface="Rockwell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2677</TotalTime>
  <Words>212</Words>
  <Application>Microsoft Office PowerPoint</Application>
  <PresentationFormat>Широкоэкранный</PresentationFormat>
  <Paragraphs>30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10</vt:i4>
      </vt:variant>
    </vt:vector>
  </HeadingPairs>
  <TitlesOfParts>
    <vt:vector size="20" baseType="lpstr">
      <vt:lpstr>Arial</vt:lpstr>
      <vt:lpstr>Arial Narrow</vt:lpstr>
      <vt:lpstr>Calibri</vt:lpstr>
      <vt:lpstr>Gill Sans MT</vt:lpstr>
      <vt:lpstr>Rockwell</vt:lpstr>
      <vt:lpstr>Times New Roman</vt:lpstr>
      <vt:lpstr>Wingdings</vt:lpstr>
      <vt:lpstr>Office Theme</vt:lpstr>
      <vt:lpstr>4_Office Theme</vt:lpstr>
      <vt:lpstr>5_Office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Christine Wellington-Moore</dc:creator>
  <cp:lastModifiedBy>АРТЕМ</cp:lastModifiedBy>
  <cp:revision>224</cp:revision>
  <cp:lastPrinted>2019-06-12T03:23:42Z</cp:lastPrinted>
  <dcterms:created xsi:type="dcterms:W3CDTF">2019-06-11T05:06:37Z</dcterms:created>
  <dcterms:modified xsi:type="dcterms:W3CDTF">2023-03-30T09:43:26Z</dcterms:modified>
</cp:coreProperties>
</file>