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3BD963-A050-4548-8C0D-A412DB9F15E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866E876-6570-49C6-BE31-ACA5EF9F9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6E876-6570-49C6-BE31-ACA5EF9F90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0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6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3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7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6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5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8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3C19AD2-E965-4CC9-A3DF-62B2A3ADF27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7CCF4C-C231-4BB9-AC5F-E1E91A1FC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7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346" y="1895565"/>
            <a:ext cx="10446326" cy="2387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МНОГОФУНКЦИОНАЛЬНЫЙ АКТОВЫЙ ЗАЛ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4" y="5056765"/>
            <a:ext cx="9144000" cy="1655762"/>
          </a:xfrm>
        </p:spPr>
        <p:txBody>
          <a:bodyPr/>
          <a:lstStyle/>
          <a:p>
            <a:pPr algn="ctr"/>
            <a:r>
              <a:rPr lang="ru-RU" dirty="0" smtClean="0"/>
              <a:t>Г. Сочи, 2023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127" y="695236"/>
            <a:ext cx="10446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Муниципальное общеобразовательное бюджетное учреждение средняя общеобразовательная школа № 85 города Сочи имени </a:t>
            </a:r>
            <a:r>
              <a:rPr lang="ru-RU" sz="2400" b="1" dirty="0" err="1">
                <a:solidFill>
                  <a:srgbClr val="002060"/>
                </a:solidFill>
              </a:rPr>
              <a:t>Авджяна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Варткеса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Вагановича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СЦЕНА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4702" r="12302" b="33593"/>
          <a:stretch/>
        </p:blipFill>
        <p:spPr>
          <a:xfrm>
            <a:off x="547254" y="2670846"/>
            <a:ext cx="4080163" cy="2138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005" t="1" r="15037" b="41576"/>
          <a:stretch/>
        </p:blipFill>
        <p:spPr>
          <a:xfrm>
            <a:off x="7367337" y="4196550"/>
            <a:ext cx="4014661" cy="2235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7892" y="6062849"/>
            <a:ext cx="329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Планируемый результат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400800" y="6062849"/>
            <a:ext cx="734291" cy="3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5999" y="2800989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Так выглядит сейчас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094560" y="2800989"/>
            <a:ext cx="75597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Задняя стена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281" y="3012209"/>
            <a:ext cx="3912237" cy="3636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1" y="2056245"/>
            <a:ext cx="4581236" cy="3435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79" y="2056245"/>
            <a:ext cx="755970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070" y="6228512"/>
            <a:ext cx="755970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1" y="2056245"/>
            <a:ext cx="2572735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461" y="6228512"/>
            <a:ext cx="30970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АППАРАТУРЫ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9970" y="3783591"/>
            <a:ext cx="3612028" cy="271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8" y="2148754"/>
            <a:ext cx="3817418" cy="2863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506" y="2179954"/>
            <a:ext cx="755970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705" y="6079785"/>
            <a:ext cx="755970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159" y="2179954"/>
            <a:ext cx="2572735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022" y="6040157"/>
            <a:ext cx="309703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30" y="3065697"/>
            <a:ext cx="10571998" cy="97045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803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361</TotalTime>
  <Words>41</Words>
  <Application>Microsoft Office PowerPoint</Application>
  <PresentationFormat>Широкоэкранный</PresentationFormat>
  <Paragraphs>10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2</vt:lpstr>
      <vt:lpstr>Цитаты</vt:lpstr>
      <vt:lpstr>МНОГОФУНКЦИОНАЛЬНЫЙ АКТОВЫЙ ЗАЛ</vt:lpstr>
      <vt:lpstr>СЦЕНА</vt:lpstr>
      <vt:lpstr>Задняя стена</vt:lpstr>
      <vt:lpstr>МЕСТО ДЛЯ АППАРАТУРЫ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Актовый зал - кинотеатр</dc:title>
  <dc:creator>123</dc:creator>
  <cp:lastModifiedBy>АРТЕМ</cp:lastModifiedBy>
  <cp:revision>8</cp:revision>
  <cp:lastPrinted>2023-11-08T11:31:12Z</cp:lastPrinted>
  <dcterms:created xsi:type="dcterms:W3CDTF">2023-11-06T17:07:34Z</dcterms:created>
  <dcterms:modified xsi:type="dcterms:W3CDTF">2023-11-08T12:59:08Z</dcterms:modified>
</cp:coreProperties>
</file>